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58"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56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CE42F2-A106-41E7-BA49-A0D632AB03B5}" type="datetimeFigureOut">
              <a:rPr lang="en-US" smtClean="0"/>
              <a:t>10/7/2013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FD92A2-C60D-4C36-8F7E-8CB08794EFA1}" type="slidenum">
              <a:rPr lang="en-US" smtClean="0"/>
              <a:t>‹#›</a:t>
            </a:fld>
            <a:endParaRPr lang="en-US"/>
          </a:p>
        </p:txBody>
      </p:sp>
    </p:spTree>
    <p:extLst>
      <p:ext uri="{BB962C8B-B14F-4D97-AF65-F5344CB8AC3E}">
        <p14:creationId xmlns:p14="http://schemas.microsoft.com/office/powerpoint/2010/main" val="2965511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CE42F2-A106-41E7-BA49-A0D632AB03B5}" type="datetimeFigureOut">
              <a:rPr lang="en-US" smtClean="0"/>
              <a:t>10/7/2013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FD92A2-C60D-4C36-8F7E-8CB08794EFA1}" type="slidenum">
              <a:rPr lang="en-US" smtClean="0"/>
              <a:t>‹#›</a:t>
            </a:fld>
            <a:endParaRPr lang="en-US"/>
          </a:p>
        </p:txBody>
      </p:sp>
    </p:spTree>
    <p:extLst>
      <p:ext uri="{BB962C8B-B14F-4D97-AF65-F5344CB8AC3E}">
        <p14:creationId xmlns:p14="http://schemas.microsoft.com/office/powerpoint/2010/main" val="585083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CE42F2-A106-41E7-BA49-A0D632AB03B5}" type="datetimeFigureOut">
              <a:rPr lang="en-US" smtClean="0"/>
              <a:t>10/7/2013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FD92A2-C60D-4C36-8F7E-8CB08794EFA1}" type="slidenum">
              <a:rPr lang="en-US" smtClean="0"/>
              <a:t>‹#›</a:t>
            </a:fld>
            <a:endParaRPr lang="en-US"/>
          </a:p>
        </p:txBody>
      </p:sp>
    </p:spTree>
    <p:extLst>
      <p:ext uri="{BB962C8B-B14F-4D97-AF65-F5344CB8AC3E}">
        <p14:creationId xmlns:p14="http://schemas.microsoft.com/office/powerpoint/2010/main" val="2928281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CE42F2-A106-41E7-BA49-A0D632AB03B5}" type="datetimeFigureOut">
              <a:rPr lang="en-US" smtClean="0"/>
              <a:t>10/7/2013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FD92A2-C60D-4C36-8F7E-8CB08794EFA1}" type="slidenum">
              <a:rPr lang="en-US" smtClean="0"/>
              <a:t>‹#›</a:t>
            </a:fld>
            <a:endParaRPr lang="en-US"/>
          </a:p>
        </p:txBody>
      </p:sp>
    </p:spTree>
    <p:extLst>
      <p:ext uri="{BB962C8B-B14F-4D97-AF65-F5344CB8AC3E}">
        <p14:creationId xmlns:p14="http://schemas.microsoft.com/office/powerpoint/2010/main" val="283705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CE42F2-A106-41E7-BA49-A0D632AB03B5}" type="datetimeFigureOut">
              <a:rPr lang="en-US" smtClean="0"/>
              <a:t>10/7/2013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FD92A2-C60D-4C36-8F7E-8CB08794EFA1}" type="slidenum">
              <a:rPr lang="en-US" smtClean="0"/>
              <a:t>‹#›</a:t>
            </a:fld>
            <a:endParaRPr lang="en-US"/>
          </a:p>
        </p:txBody>
      </p:sp>
    </p:spTree>
    <p:extLst>
      <p:ext uri="{BB962C8B-B14F-4D97-AF65-F5344CB8AC3E}">
        <p14:creationId xmlns:p14="http://schemas.microsoft.com/office/powerpoint/2010/main" val="3926668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CE42F2-A106-41E7-BA49-A0D632AB03B5}" type="datetimeFigureOut">
              <a:rPr lang="en-US" smtClean="0"/>
              <a:t>10/7/2013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FD92A2-C60D-4C36-8F7E-8CB08794EFA1}" type="slidenum">
              <a:rPr lang="en-US" smtClean="0"/>
              <a:t>‹#›</a:t>
            </a:fld>
            <a:endParaRPr lang="en-US"/>
          </a:p>
        </p:txBody>
      </p:sp>
    </p:spTree>
    <p:extLst>
      <p:ext uri="{BB962C8B-B14F-4D97-AF65-F5344CB8AC3E}">
        <p14:creationId xmlns:p14="http://schemas.microsoft.com/office/powerpoint/2010/main" val="99127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CE42F2-A106-41E7-BA49-A0D632AB03B5}" type="datetimeFigureOut">
              <a:rPr lang="en-US" smtClean="0"/>
              <a:t>10/7/2013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FD92A2-C60D-4C36-8F7E-8CB08794EFA1}" type="slidenum">
              <a:rPr lang="en-US" smtClean="0"/>
              <a:t>‹#›</a:t>
            </a:fld>
            <a:endParaRPr lang="en-US"/>
          </a:p>
        </p:txBody>
      </p:sp>
    </p:spTree>
    <p:extLst>
      <p:ext uri="{BB962C8B-B14F-4D97-AF65-F5344CB8AC3E}">
        <p14:creationId xmlns:p14="http://schemas.microsoft.com/office/powerpoint/2010/main" val="1026940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CE42F2-A106-41E7-BA49-A0D632AB03B5}" type="datetimeFigureOut">
              <a:rPr lang="en-US" smtClean="0"/>
              <a:t>10/7/2013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FD92A2-C60D-4C36-8F7E-8CB08794EFA1}" type="slidenum">
              <a:rPr lang="en-US" smtClean="0"/>
              <a:t>‹#›</a:t>
            </a:fld>
            <a:endParaRPr lang="en-US"/>
          </a:p>
        </p:txBody>
      </p:sp>
    </p:spTree>
    <p:extLst>
      <p:ext uri="{BB962C8B-B14F-4D97-AF65-F5344CB8AC3E}">
        <p14:creationId xmlns:p14="http://schemas.microsoft.com/office/powerpoint/2010/main" val="2934301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CE42F2-A106-41E7-BA49-A0D632AB03B5}" type="datetimeFigureOut">
              <a:rPr lang="en-US" smtClean="0"/>
              <a:t>10/7/2013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FD92A2-C60D-4C36-8F7E-8CB08794EFA1}" type="slidenum">
              <a:rPr lang="en-US" smtClean="0"/>
              <a:t>‹#›</a:t>
            </a:fld>
            <a:endParaRPr lang="en-US"/>
          </a:p>
        </p:txBody>
      </p:sp>
    </p:spTree>
    <p:extLst>
      <p:ext uri="{BB962C8B-B14F-4D97-AF65-F5344CB8AC3E}">
        <p14:creationId xmlns:p14="http://schemas.microsoft.com/office/powerpoint/2010/main" val="1756333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CE42F2-A106-41E7-BA49-A0D632AB03B5}" type="datetimeFigureOut">
              <a:rPr lang="en-US" smtClean="0"/>
              <a:t>10/7/2013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FD92A2-C60D-4C36-8F7E-8CB08794EFA1}" type="slidenum">
              <a:rPr lang="en-US" smtClean="0"/>
              <a:t>‹#›</a:t>
            </a:fld>
            <a:endParaRPr lang="en-US"/>
          </a:p>
        </p:txBody>
      </p:sp>
    </p:spTree>
    <p:extLst>
      <p:ext uri="{BB962C8B-B14F-4D97-AF65-F5344CB8AC3E}">
        <p14:creationId xmlns:p14="http://schemas.microsoft.com/office/powerpoint/2010/main" val="1038543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CE42F2-A106-41E7-BA49-A0D632AB03B5}" type="datetimeFigureOut">
              <a:rPr lang="en-US" smtClean="0"/>
              <a:t>10/7/2013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FD92A2-C60D-4C36-8F7E-8CB08794EFA1}" type="slidenum">
              <a:rPr lang="en-US" smtClean="0"/>
              <a:t>‹#›</a:t>
            </a:fld>
            <a:endParaRPr lang="en-US"/>
          </a:p>
        </p:txBody>
      </p:sp>
    </p:spTree>
    <p:extLst>
      <p:ext uri="{BB962C8B-B14F-4D97-AF65-F5344CB8AC3E}">
        <p14:creationId xmlns:p14="http://schemas.microsoft.com/office/powerpoint/2010/main" val="2257754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9000"/>
            <a:lum/>
          </a:blip>
          <a:srcRect/>
          <a:stretch>
            <a:fillRect l="-7000" r="-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CE42F2-A106-41E7-BA49-A0D632AB03B5}" type="datetimeFigureOut">
              <a:rPr lang="en-US" smtClean="0"/>
              <a:t>10/7/2013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FD92A2-C60D-4C36-8F7E-8CB08794EFA1}" type="slidenum">
              <a:rPr lang="en-US" smtClean="0"/>
              <a:t>‹#›</a:t>
            </a:fld>
            <a:endParaRPr lang="en-US"/>
          </a:p>
        </p:txBody>
      </p:sp>
    </p:spTree>
    <p:extLst>
      <p:ext uri="{BB962C8B-B14F-4D97-AF65-F5344CB8AC3E}">
        <p14:creationId xmlns:p14="http://schemas.microsoft.com/office/powerpoint/2010/main" val="10143065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teachingamericanhistory.org/convention/delegate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5400" b="1" u="sng" dirty="0" smtClean="0"/>
              <a:t>Warm-up #2</a:t>
            </a:r>
            <a:endParaRPr lang="en-US" sz="5400" b="1" u="sng" dirty="0"/>
          </a:p>
        </p:txBody>
      </p:sp>
      <p:sp>
        <p:nvSpPr>
          <p:cNvPr id="5" name="Content Placeholder 4"/>
          <p:cNvSpPr>
            <a:spLocks noGrp="1"/>
          </p:cNvSpPr>
          <p:nvPr>
            <p:ph idx="1"/>
          </p:nvPr>
        </p:nvSpPr>
        <p:spPr/>
        <p:txBody>
          <a:bodyPr>
            <a:normAutofit/>
          </a:bodyPr>
          <a:lstStyle/>
          <a:p>
            <a:r>
              <a:rPr lang="en-US" sz="4000" dirty="0" smtClean="0"/>
              <a:t>Write a paragraph describing the Constitutional Convention. Use details for your textbook reading or “Summer in Philly.”</a:t>
            </a:r>
            <a:endParaRPr lang="en-US" sz="4000" dirty="0"/>
          </a:p>
        </p:txBody>
      </p:sp>
    </p:spTree>
    <p:extLst>
      <p:ext uri="{BB962C8B-B14F-4D97-AF65-F5344CB8AC3E}">
        <p14:creationId xmlns:p14="http://schemas.microsoft.com/office/powerpoint/2010/main" val="19766722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91600" cy="762000"/>
          </a:xfrm>
        </p:spPr>
        <p:txBody>
          <a:bodyPr>
            <a:normAutofit fontScale="90000"/>
          </a:bodyPr>
          <a:lstStyle/>
          <a:p>
            <a:r>
              <a:rPr lang="en-US" b="1" u="sng" dirty="0" smtClean="0"/>
              <a:t>Framers of The Constitution Bio-Posters</a:t>
            </a:r>
            <a:endParaRPr lang="en-US" b="1" u="sng" dirty="0"/>
          </a:p>
        </p:txBody>
      </p:sp>
      <p:sp>
        <p:nvSpPr>
          <p:cNvPr id="3" name="Content Placeholder 2"/>
          <p:cNvSpPr>
            <a:spLocks noGrp="1"/>
          </p:cNvSpPr>
          <p:nvPr>
            <p:ph idx="1"/>
          </p:nvPr>
        </p:nvSpPr>
        <p:spPr>
          <a:xfrm>
            <a:off x="0" y="685800"/>
            <a:ext cx="9144000" cy="6172200"/>
          </a:xfrm>
        </p:spPr>
        <p:txBody>
          <a:bodyPr>
            <a:normAutofit/>
          </a:bodyPr>
          <a:lstStyle/>
          <a:p>
            <a:r>
              <a:rPr lang="en-US" sz="4000" dirty="0" smtClean="0"/>
              <a:t>You will and you desk partner will work together. </a:t>
            </a:r>
          </a:p>
          <a:p>
            <a:pPr marL="0" indent="0">
              <a:buNone/>
            </a:pPr>
            <a:endParaRPr lang="en-US" sz="4000" dirty="0" smtClean="0"/>
          </a:p>
          <a:p>
            <a:r>
              <a:rPr lang="en-US" sz="4000" dirty="0" smtClean="0"/>
              <a:t>Each pair will get a half sheet of paper describing one of the framers of the Constitution who were present at the Philadelphia Convention (Constitutional Convention). </a:t>
            </a:r>
          </a:p>
          <a:p>
            <a:pPr marL="0" indent="0">
              <a:buNone/>
            </a:pPr>
            <a:endParaRPr lang="en-US" dirty="0"/>
          </a:p>
        </p:txBody>
      </p:sp>
    </p:spTree>
    <p:extLst>
      <p:ext uri="{BB962C8B-B14F-4D97-AF65-F5344CB8AC3E}">
        <p14:creationId xmlns:p14="http://schemas.microsoft.com/office/powerpoint/2010/main" val="44845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91600" cy="762000"/>
          </a:xfrm>
        </p:spPr>
        <p:txBody>
          <a:bodyPr>
            <a:normAutofit fontScale="90000"/>
          </a:bodyPr>
          <a:lstStyle/>
          <a:p>
            <a:r>
              <a:rPr lang="en-US" b="1" u="sng" dirty="0" smtClean="0"/>
              <a:t>Framers of The Constitution Bio-Posters</a:t>
            </a:r>
            <a:endParaRPr lang="en-US" b="1" u="sng" dirty="0"/>
          </a:p>
        </p:txBody>
      </p:sp>
      <p:sp>
        <p:nvSpPr>
          <p:cNvPr id="3" name="Content Placeholder 2"/>
          <p:cNvSpPr>
            <a:spLocks noGrp="1"/>
          </p:cNvSpPr>
          <p:nvPr>
            <p:ph idx="1"/>
          </p:nvPr>
        </p:nvSpPr>
        <p:spPr>
          <a:xfrm>
            <a:off x="0" y="685800"/>
            <a:ext cx="9144000" cy="6172200"/>
          </a:xfrm>
        </p:spPr>
        <p:txBody>
          <a:bodyPr>
            <a:normAutofit lnSpcReduction="10000"/>
          </a:bodyPr>
          <a:lstStyle/>
          <a:p>
            <a:r>
              <a:rPr lang="en-US" dirty="0" smtClean="0"/>
              <a:t>You’ll use this information along with what you find in History Alive or </a:t>
            </a:r>
            <a:r>
              <a:rPr lang="en-US" sz="2800" u="sng" dirty="0" smtClean="0">
                <a:hlinkClick r:id="rId2"/>
              </a:rPr>
              <a:t>http://teachingamericanhistory.org/convention/delegates/</a:t>
            </a:r>
            <a:r>
              <a:rPr lang="en-US" sz="2800" dirty="0"/>
              <a:t> </a:t>
            </a:r>
            <a:r>
              <a:rPr lang="en-US" sz="2800" dirty="0" smtClean="0"/>
              <a:t> </a:t>
            </a:r>
            <a:r>
              <a:rPr lang="en-US" dirty="0" smtClean="0"/>
              <a:t>to make a </a:t>
            </a:r>
            <a:r>
              <a:rPr lang="en-US" b="1" u="sng" dirty="0" smtClean="0"/>
              <a:t>poster that includes the following: </a:t>
            </a:r>
            <a:endParaRPr lang="en-US" b="1" u="sng" dirty="0"/>
          </a:p>
          <a:p>
            <a:pPr lvl="1"/>
            <a:r>
              <a:rPr lang="en-US" b="1" dirty="0" smtClean="0"/>
              <a:t>Picture/Drawing </a:t>
            </a:r>
            <a:r>
              <a:rPr lang="en-US" b="1" dirty="0"/>
              <a:t>of the delegate</a:t>
            </a:r>
          </a:p>
          <a:p>
            <a:pPr lvl="1"/>
            <a:r>
              <a:rPr lang="en-US" b="1" dirty="0"/>
              <a:t>Birth and death date</a:t>
            </a:r>
          </a:p>
          <a:p>
            <a:pPr lvl="1"/>
            <a:r>
              <a:rPr lang="en-US" b="1" dirty="0"/>
              <a:t>Age at Constitutional Convention</a:t>
            </a:r>
          </a:p>
          <a:p>
            <a:pPr lvl="1"/>
            <a:r>
              <a:rPr lang="en-US" b="1" dirty="0"/>
              <a:t>Brief Bio (include occupations)</a:t>
            </a:r>
          </a:p>
          <a:p>
            <a:pPr lvl="1"/>
            <a:r>
              <a:rPr lang="en-US" b="1" dirty="0"/>
              <a:t>Beliefs on key issues (state representation, how to count slaves, how to elect president)</a:t>
            </a:r>
          </a:p>
          <a:p>
            <a:pPr lvl="1"/>
            <a:r>
              <a:rPr lang="en-US" b="1" dirty="0"/>
              <a:t>Role at Convention</a:t>
            </a:r>
          </a:p>
          <a:p>
            <a:pPr lvl="1"/>
            <a:r>
              <a:rPr lang="en-US" b="1" dirty="0"/>
              <a:t>Did they sign the Constitution?</a:t>
            </a:r>
          </a:p>
          <a:p>
            <a:pPr lvl="1"/>
            <a:r>
              <a:rPr lang="en-US" b="1" dirty="0"/>
              <a:t>One interesting </a:t>
            </a:r>
            <a:r>
              <a:rPr lang="en-US" b="1" dirty="0" smtClean="0"/>
              <a:t>fact</a:t>
            </a:r>
            <a:r>
              <a:rPr lang="en-US" b="1" dirty="0"/>
              <a:t> </a:t>
            </a:r>
            <a:endParaRPr lang="en-US" b="1" dirty="0" smtClean="0"/>
          </a:p>
          <a:p>
            <a:endParaRPr lang="en-US" dirty="0"/>
          </a:p>
        </p:txBody>
      </p:sp>
    </p:spTree>
    <p:extLst>
      <p:ext uri="{BB962C8B-B14F-4D97-AF65-F5344CB8AC3E}">
        <p14:creationId xmlns:p14="http://schemas.microsoft.com/office/powerpoint/2010/main" val="36968862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91600" cy="762000"/>
          </a:xfrm>
        </p:spPr>
        <p:txBody>
          <a:bodyPr>
            <a:normAutofit fontScale="90000"/>
          </a:bodyPr>
          <a:lstStyle/>
          <a:p>
            <a:r>
              <a:rPr lang="en-US" b="1" u="sng" dirty="0" smtClean="0"/>
              <a:t>Framers of The Constitution Bio-Posters</a:t>
            </a:r>
            <a:endParaRPr lang="en-US" b="1" u="sng" dirty="0"/>
          </a:p>
        </p:txBody>
      </p:sp>
      <p:sp>
        <p:nvSpPr>
          <p:cNvPr id="3" name="Content Placeholder 2"/>
          <p:cNvSpPr>
            <a:spLocks noGrp="1"/>
          </p:cNvSpPr>
          <p:nvPr>
            <p:ph idx="1"/>
          </p:nvPr>
        </p:nvSpPr>
        <p:spPr>
          <a:xfrm>
            <a:off x="0" y="457200"/>
            <a:ext cx="9144000" cy="6400800"/>
          </a:xfrm>
        </p:spPr>
        <p:txBody>
          <a:bodyPr>
            <a:noAutofit/>
          </a:bodyPr>
          <a:lstStyle/>
          <a:p>
            <a:r>
              <a:rPr lang="en-US" sz="2200" b="1" dirty="0"/>
              <a:t>George Washington</a:t>
            </a:r>
          </a:p>
          <a:p>
            <a:r>
              <a:rPr lang="en-US" sz="2200" dirty="0"/>
              <a:t>Alive from: </a:t>
            </a:r>
            <a:r>
              <a:rPr lang="en-US" sz="2200" dirty="0" smtClean="0"/>
              <a:t>1721-1799</a:t>
            </a:r>
            <a:endParaRPr lang="en-US" sz="2200" dirty="0"/>
          </a:p>
          <a:p>
            <a:r>
              <a:rPr lang="en-US" sz="2200" dirty="0"/>
              <a:t>Age at Convention: </a:t>
            </a:r>
            <a:r>
              <a:rPr lang="en-US" sz="2200" dirty="0" smtClean="0"/>
              <a:t>55</a:t>
            </a:r>
            <a:endParaRPr lang="en-US" sz="2200" dirty="0"/>
          </a:p>
          <a:p>
            <a:r>
              <a:rPr lang="en-US" sz="2200" dirty="0"/>
              <a:t>Brief bio: 2</a:t>
            </a:r>
            <a:r>
              <a:rPr lang="en-US" sz="2200" baseline="30000" dirty="0"/>
              <a:t>nd</a:t>
            </a:r>
            <a:r>
              <a:rPr lang="en-US" sz="2200" dirty="0"/>
              <a:t> of six children, did not have a formal education. Started out as a land surveyor, and then became a major in the militia. Because of his leadership in the French and Indian War, he was given charge of VA’s militia. Appointed Commander-in-Chief of the Continental Army, where he led the Americans to victory at Yorktown in 1781. Went back to his farm after the Treaty of Paris was signed. Presided over the Constitutional Convention and was chosen to be president in 1788. Set many precedents in office. Died 1799 after refusing a third term</a:t>
            </a:r>
            <a:r>
              <a:rPr lang="en-US" sz="2200" dirty="0" smtClean="0"/>
              <a:t>.</a:t>
            </a:r>
            <a:r>
              <a:rPr lang="en-US" sz="2200" dirty="0"/>
              <a:t> </a:t>
            </a:r>
          </a:p>
          <a:p>
            <a:r>
              <a:rPr lang="en-US" sz="2200" dirty="0"/>
              <a:t>Beliefs on key issues: did not state his opinion much at the convention</a:t>
            </a:r>
            <a:r>
              <a:rPr lang="en-US" sz="2200" dirty="0" smtClean="0"/>
              <a:t>.</a:t>
            </a:r>
            <a:endParaRPr lang="en-US" sz="2200" dirty="0"/>
          </a:p>
          <a:p>
            <a:r>
              <a:rPr lang="en-US" sz="2200" dirty="0"/>
              <a:t>Role at Convention: Was the presider over the Convention. Maintained order when things got too tense. He made sure that everybody followed the rules of secrecy. </a:t>
            </a:r>
          </a:p>
          <a:p>
            <a:r>
              <a:rPr lang="en-US" sz="2200" dirty="0"/>
              <a:t>Did he sign the Constitution? Yes</a:t>
            </a:r>
            <a:r>
              <a:rPr lang="en-US" sz="2200" dirty="0" smtClean="0"/>
              <a:t>.</a:t>
            </a:r>
            <a:endParaRPr lang="en-US" sz="2200" dirty="0"/>
          </a:p>
          <a:p>
            <a:r>
              <a:rPr lang="en-US" sz="2200" dirty="0"/>
              <a:t>Interesting Fact: Loved mashed sweet potatoes with coconut.</a:t>
            </a:r>
          </a:p>
          <a:p>
            <a:pPr marL="0" indent="0">
              <a:buNone/>
            </a:pPr>
            <a:r>
              <a:rPr lang="en-US" sz="2400" dirty="0"/>
              <a:t> </a:t>
            </a:r>
          </a:p>
          <a:p>
            <a:endParaRPr lang="en-US" sz="2400" dirty="0"/>
          </a:p>
        </p:txBody>
      </p:sp>
    </p:spTree>
    <p:extLst>
      <p:ext uri="{BB962C8B-B14F-4D97-AF65-F5344CB8AC3E}">
        <p14:creationId xmlns:p14="http://schemas.microsoft.com/office/powerpoint/2010/main" val="37952796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91600" cy="1219200"/>
          </a:xfrm>
        </p:spPr>
        <p:txBody>
          <a:bodyPr>
            <a:noAutofit/>
          </a:bodyPr>
          <a:lstStyle/>
          <a:p>
            <a:r>
              <a:rPr lang="en-US" b="1" u="sng" dirty="0" smtClean="0"/>
              <a:t>Framers of The Constitution Bio-Posters </a:t>
            </a:r>
            <a:r>
              <a:rPr lang="en-US" b="1" u="sng" dirty="0" err="1" smtClean="0"/>
              <a:t>Cont</a:t>
            </a:r>
            <a:r>
              <a:rPr lang="en-US" b="1" u="sng" dirty="0" smtClean="0"/>
              <a:t>…</a:t>
            </a:r>
            <a:endParaRPr lang="en-US" b="1" u="sng" dirty="0"/>
          </a:p>
        </p:txBody>
      </p:sp>
      <p:sp>
        <p:nvSpPr>
          <p:cNvPr id="3" name="Content Placeholder 2"/>
          <p:cNvSpPr>
            <a:spLocks noGrp="1"/>
          </p:cNvSpPr>
          <p:nvPr>
            <p:ph idx="1"/>
          </p:nvPr>
        </p:nvSpPr>
        <p:spPr/>
        <p:txBody>
          <a:bodyPr>
            <a:normAutofit/>
          </a:bodyPr>
          <a:lstStyle/>
          <a:p>
            <a:r>
              <a:rPr lang="en-US" dirty="0" smtClean="0"/>
              <a:t>Tomorrow you’ll get 10 </a:t>
            </a:r>
            <a:r>
              <a:rPr lang="en-US" dirty="0"/>
              <a:t>min to do final </a:t>
            </a:r>
            <a:r>
              <a:rPr lang="en-US" dirty="0" smtClean="0"/>
              <a:t>prep.</a:t>
            </a:r>
          </a:p>
          <a:p>
            <a:r>
              <a:rPr lang="en-US" dirty="0" smtClean="0"/>
              <a:t>Partners will present </a:t>
            </a:r>
            <a:r>
              <a:rPr lang="en-US" dirty="0"/>
              <a:t>in class Wednesday</a:t>
            </a:r>
          </a:p>
          <a:p>
            <a:endParaRPr lang="en-US" dirty="0"/>
          </a:p>
        </p:txBody>
      </p:sp>
    </p:spTree>
    <p:extLst>
      <p:ext uri="{BB962C8B-B14F-4D97-AF65-F5344CB8AC3E}">
        <p14:creationId xmlns:p14="http://schemas.microsoft.com/office/powerpoint/2010/main" val="37335910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968</TotalTime>
  <Words>294</Words>
  <Application>Microsoft Office PowerPoint</Application>
  <PresentationFormat>On-screen Show (4:3)</PresentationFormat>
  <Paragraphs>29</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Warm-up #2</vt:lpstr>
      <vt:lpstr>Framers of The Constitution Bio-Posters</vt:lpstr>
      <vt:lpstr>Framers of The Constitution Bio-Posters</vt:lpstr>
      <vt:lpstr>Framers of The Constitution Bio-Posters</vt:lpstr>
      <vt:lpstr>Framers of The Constitution Bio-Posters Cont…</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Warm-up #2</dc:title>
  <dc:creator>Josephine Schaller</dc:creator>
  <cp:lastModifiedBy>Josephine Schaller</cp:lastModifiedBy>
  <cp:revision>3</cp:revision>
  <dcterms:created xsi:type="dcterms:W3CDTF">2013-10-07T23:06:54Z</dcterms:created>
  <dcterms:modified xsi:type="dcterms:W3CDTF">2013-10-08T15:15:11Z</dcterms:modified>
</cp:coreProperties>
</file>