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Sacrifice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What would you die for?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14186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Apex</vt:lpstr>
      <vt:lpstr>Sacrifice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Sacrifice</dc:title>
  <dc:creator/>
  <cp:lastModifiedBy>Zamira Skalkottas</cp:lastModifiedBy>
  <cp:revision>2</cp:revision>
  <dcterms:created xsi:type="dcterms:W3CDTF">2006-08-16T00:00:00Z</dcterms:created>
  <dcterms:modified xsi:type="dcterms:W3CDTF">2011-12-07T01:08:02Z</dcterms:modified>
</cp:coreProperties>
</file>