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8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4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3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3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80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01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3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2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28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5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08E2E-6A02-4BAF-9E26-F8F9C75DD875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9AE9A-B139-47FA-B118-B1ADA5207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9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Journal Entry #3 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You have traveled from Medina to Baghdad to continue trading your goods. In the bazaar you meet a Persian Shia, Ottoman Sunni, a Moor, and a Moghul Merchant. 	</a:t>
            </a:r>
          </a:p>
          <a:p>
            <a:pPr lvl="1"/>
            <a:r>
              <a:rPr lang="en-US" dirty="0" smtClean="0"/>
              <a:t>You notice that the Persian and Ottoman do not get along. Write about why they dislike each other. </a:t>
            </a:r>
          </a:p>
          <a:p>
            <a:pPr lvl="1"/>
            <a:r>
              <a:rPr lang="en-US" dirty="0" smtClean="0"/>
              <a:t>Choose one person and write in detail about how their empire grew and prospered.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9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Islam Quiz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out a loose piece of paper, half sheet is fine (you may split it with your partner)</a:t>
            </a:r>
          </a:p>
          <a:p>
            <a:r>
              <a:rPr lang="en-US" dirty="0" smtClean="0"/>
              <a:t>Write the title “Islam Quiz #2.”</a:t>
            </a:r>
          </a:p>
          <a:p>
            <a:r>
              <a:rPr lang="en-US" dirty="0" smtClean="0"/>
              <a:t>Include your name, date, and period in your header.</a:t>
            </a:r>
          </a:p>
          <a:p>
            <a:r>
              <a:rPr lang="en-US" dirty="0" smtClean="0"/>
              <a:t>1-4 are multiple choice and #5 will be a short answer (please use a complete sentence).</a:t>
            </a:r>
          </a:p>
          <a:p>
            <a:r>
              <a:rPr lang="en-US" dirty="0" smtClean="0"/>
              <a:t>You don’t need to copy the questions.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5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Golden Age in the East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Read</a:t>
            </a:r>
          </a:p>
          <a:p>
            <a:r>
              <a:rPr lang="en-US" dirty="0" smtClean="0"/>
              <a:t>Answer the questions at the end of each section in complete sentences.</a:t>
            </a:r>
          </a:p>
          <a:p>
            <a:r>
              <a:rPr lang="en-US" dirty="0" smtClean="0"/>
              <a:t>Mark your text:</a:t>
            </a:r>
          </a:p>
          <a:p>
            <a:pPr lvl="1"/>
            <a:r>
              <a:rPr lang="en-US" dirty="0" smtClean="0"/>
              <a:t>Number the paragraphs.</a:t>
            </a:r>
          </a:p>
          <a:p>
            <a:pPr lvl="1"/>
            <a:r>
              <a:rPr lang="en-US" dirty="0" smtClean="0"/>
              <a:t>Circle, and define, key words.</a:t>
            </a:r>
          </a:p>
          <a:p>
            <a:pPr lvl="1"/>
            <a:r>
              <a:rPr lang="en-US" dirty="0" smtClean="0"/>
              <a:t>Underline important ideas. </a:t>
            </a:r>
          </a:p>
          <a:p>
            <a:pPr lvl="1"/>
            <a:r>
              <a:rPr lang="en-US" dirty="0" smtClean="0"/>
              <a:t>Write a 10 word or less summary for each section in the margins.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5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163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Journal Entry #3 </vt:lpstr>
      <vt:lpstr>Islam Quiz #2</vt:lpstr>
      <vt:lpstr>Golden Age in the East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Entry #3</dc:title>
  <dc:creator>Josephine Schaller</dc:creator>
  <cp:lastModifiedBy>Josephine Schaller</cp:lastModifiedBy>
  <cp:revision>5</cp:revision>
  <dcterms:created xsi:type="dcterms:W3CDTF">2012-10-09T22:59:44Z</dcterms:created>
  <dcterms:modified xsi:type="dcterms:W3CDTF">2012-10-10T15:54:12Z</dcterms:modified>
</cp:coreProperties>
</file>