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6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0C13-1BCF-49B5-A3B0-7B01F090FD12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AA19-AD4D-4E5D-80AC-CD1ECE2D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39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0C13-1BCF-49B5-A3B0-7B01F090FD12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AA19-AD4D-4E5D-80AC-CD1ECE2D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29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0C13-1BCF-49B5-A3B0-7B01F090FD12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AA19-AD4D-4E5D-80AC-CD1ECE2D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42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0C13-1BCF-49B5-A3B0-7B01F090FD12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AA19-AD4D-4E5D-80AC-CD1ECE2D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41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0C13-1BCF-49B5-A3B0-7B01F090FD12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AA19-AD4D-4E5D-80AC-CD1ECE2D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5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0C13-1BCF-49B5-A3B0-7B01F090FD12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AA19-AD4D-4E5D-80AC-CD1ECE2D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0C13-1BCF-49B5-A3B0-7B01F090FD12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AA19-AD4D-4E5D-80AC-CD1ECE2D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7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0C13-1BCF-49B5-A3B0-7B01F090FD12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AA19-AD4D-4E5D-80AC-CD1ECE2D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64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0C13-1BCF-49B5-A3B0-7B01F090FD12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AA19-AD4D-4E5D-80AC-CD1ECE2D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4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0C13-1BCF-49B5-A3B0-7B01F090FD12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AA19-AD4D-4E5D-80AC-CD1ECE2D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0C13-1BCF-49B5-A3B0-7B01F090FD12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AA19-AD4D-4E5D-80AC-CD1ECE2D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30C13-1BCF-49B5-A3B0-7B01F090FD12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3AA19-AD4D-4E5D-80AC-CD1ECE2D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2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North Korean Propaganda against the U.S. during the Korean War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Photos frohttp://dpmachenry.tripod.com/propwar.htmm </a:t>
            </a:r>
          </a:p>
          <a:p>
            <a:r>
              <a:rPr lang="en-US" dirty="0" smtClean="0"/>
              <a:t>And San Diego MCRD </a:t>
            </a:r>
            <a:r>
              <a:rPr lang="en-US" dirty="0" err="1" smtClean="0"/>
              <a:t>Museuem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5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152400"/>
            <a:ext cx="4732867" cy="6541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20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-7620"/>
            <a:ext cx="4191000" cy="675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04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44192\Dropbox\Camera Uploads\Photo Jun 27, 10 47 31 A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4"/>
          <a:stretch/>
        </p:blipFill>
        <p:spPr bwMode="auto">
          <a:xfrm>
            <a:off x="0" y="228600"/>
            <a:ext cx="9144000" cy="603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80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44192\Dropbox\Camera Uploads\Photo Jun 27, 10 48 05 A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2" b="7586"/>
          <a:stretch/>
        </p:blipFill>
        <p:spPr bwMode="auto">
          <a:xfrm>
            <a:off x="1484337" y="0"/>
            <a:ext cx="6800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74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44192\Dropbox\Camera Uploads\Photo Jun 27, 10 48 18 A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7" b="14712"/>
          <a:stretch/>
        </p:blipFill>
        <p:spPr bwMode="auto">
          <a:xfrm>
            <a:off x="1032062" y="-7592"/>
            <a:ext cx="6587938" cy="686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07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44192\Dropbox\Camera Uploads\Photo Jun 27, 10 47 47 A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6"/>
          <a:stretch/>
        </p:blipFill>
        <p:spPr bwMode="auto">
          <a:xfrm>
            <a:off x="2000250" y="228600"/>
            <a:ext cx="5143500" cy="625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62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20</Words>
  <Application>Microsoft Office PowerPoint</Application>
  <PresentationFormat>On-screen Show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North Korean Propaganda against the U.S. during the Korean War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 Diego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Korean Propaganda against the U.S. during the Korean War</dc:title>
  <dc:creator>Janiak Heather</dc:creator>
  <cp:lastModifiedBy>Janiak Heather</cp:lastModifiedBy>
  <cp:revision>4</cp:revision>
  <dcterms:created xsi:type="dcterms:W3CDTF">2013-03-15T13:56:04Z</dcterms:created>
  <dcterms:modified xsi:type="dcterms:W3CDTF">2013-03-15T21:15:58Z</dcterms:modified>
</cp:coreProperties>
</file>