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F9BE58-0F1C-45B3-B00D-1F29D0185799}" type="datetimeFigureOut">
              <a:rPr lang="en-US" smtClean="0"/>
              <a:pPr/>
              <a:t>3/28/2013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7C7DB-9EA0-4EAD-83FC-BF2F865C53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034" name="Picture 10" descr="http://www.worldpress.org/maps2/maps/fr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00200" y="304800"/>
            <a:ext cx="5791200" cy="62143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696200" cy="731838"/>
          </a:xfrm>
        </p:spPr>
        <p:txBody>
          <a:bodyPr>
            <a:normAutofit fontScale="90000"/>
          </a:bodyPr>
          <a:lstStyle/>
          <a:p>
            <a:r>
              <a:rPr lang="en-US" u="sng" dirty="0" smtClean="0">
                <a:latin typeface="Comic Sans MS" pitchFamily="66" charset="0"/>
              </a:rPr>
              <a:t>Map</a:t>
            </a:r>
            <a:endParaRPr lang="en-US" u="sng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983163"/>
          </a:xfrm>
        </p:spPr>
        <p:txBody>
          <a:bodyPr>
            <a:normAutofit fontScale="92500" lnSpcReduction="20000"/>
          </a:bodyPr>
          <a:lstStyle/>
          <a:p>
            <a:endParaRPr lang="en-US" sz="1600" dirty="0" smtClean="0">
              <a:latin typeface="Comic Sans MS" pitchFamily="66" charset="0"/>
            </a:endParaRPr>
          </a:p>
          <a:p>
            <a:r>
              <a:rPr lang="en-US" u="sng" dirty="0" smtClean="0">
                <a:latin typeface="Comic Sans MS" pitchFamily="66" charset="0"/>
              </a:rPr>
              <a:t>Water</a:t>
            </a:r>
            <a:r>
              <a:rPr lang="en-US" dirty="0" smtClean="0">
                <a:latin typeface="Comic Sans MS" pitchFamily="66" charset="0"/>
              </a:rPr>
              <a:t>:  Atlantic Ocean  North Sea  Mediterranean Sea  English Channel</a:t>
            </a:r>
          </a:p>
          <a:p>
            <a:endParaRPr lang="en-US" dirty="0" smtClean="0">
              <a:latin typeface="Comic Sans MS" pitchFamily="66" charset="0"/>
            </a:endParaRPr>
          </a:p>
          <a:p>
            <a:r>
              <a:rPr lang="en-US" u="sng" dirty="0" smtClean="0">
                <a:latin typeface="Comic Sans MS" pitchFamily="66" charset="0"/>
              </a:rPr>
              <a:t>Countries</a:t>
            </a:r>
            <a:r>
              <a:rPr lang="en-US" dirty="0" smtClean="0">
                <a:latin typeface="Comic Sans MS" pitchFamily="66" charset="0"/>
              </a:rPr>
              <a:t>:  FRANCE  IRELAND  ENGLAND SPAIN, PORTUGAL, DENMARK, SCOTLAND</a:t>
            </a:r>
          </a:p>
          <a:p>
            <a:endParaRPr lang="en-US" sz="1600" dirty="0" smtClean="0">
              <a:latin typeface="Comic Sans MS" pitchFamily="66" charset="0"/>
            </a:endParaRPr>
          </a:p>
          <a:p>
            <a:r>
              <a:rPr lang="en-US" u="sng" dirty="0" smtClean="0">
                <a:latin typeface="Comic Sans MS" pitchFamily="66" charset="0"/>
              </a:rPr>
              <a:t>Kingdoms</a:t>
            </a:r>
            <a:r>
              <a:rPr lang="en-US" dirty="0" smtClean="0">
                <a:latin typeface="Comic Sans MS" pitchFamily="66" charset="0"/>
              </a:rPr>
              <a:t>:  Aquitaine    Brittany    Normandy  </a:t>
            </a:r>
          </a:p>
          <a:p>
            <a:pPr>
              <a:buNone/>
            </a:pPr>
            <a:r>
              <a:rPr lang="en-US" dirty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                   Anjou         </a:t>
            </a:r>
            <a:r>
              <a:rPr lang="en-US" dirty="0" err="1" smtClean="0">
                <a:latin typeface="Comic Sans MS" pitchFamily="66" charset="0"/>
              </a:rPr>
              <a:t>Vexin</a:t>
            </a:r>
            <a:endParaRPr lang="en-US" dirty="0" smtClean="0">
              <a:latin typeface="Comic Sans MS" pitchFamily="66" charset="0"/>
            </a:endParaRPr>
          </a:p>
          <a:p>
            <a:pPr>
              <a:buNone/>
            </a:pPr>
            <a:endParaRPr lang="en-US" sz="1900" dirty="0" smtClean="0">
              <a:latin typeface="Comic Sans MS" pitchFamily="66" charset="0"/>
            </a:endParaRPr>
          </a:p>
          <a:p>
            <a:r>
              <a:rPr lang="en-US" u="sng" dirty="0" smtClean="0">
                <a:latin typeface="Comic Sans MS" pitchFamily="66" charset="0"/>
              </a:rPr>
              <a:t>Cities</a:t>
            </a:r>
            <a:r>
              <a:rPr lang="en-US" dirty="0" smtClean="0">
                <a:latin typeface="Comic Sans MS" pitchFamily="66" charset="0"/>
              </a:rPr>
              <a:t>:  Bordeaux   </a:t>
            </a:r>
            <a:r>
              <a:rPr lang="en-US" dirty="0" err="1" smtClean="0">
                <a:latin typeface="Comic Sans MS" pitchFamily="66" charset="0"/>
              </a:rPr>
              <a:t>Portiers</a:t>
            </a:r>
            <a:r>
              <a:rPr lang="en-US" dirty="0" smtClean="0">
                <a:latin typeface="Comic Sans MS" pitchFamily="66" charset="0"/>
              </a:rPr>
              <a:t>   Paris   St. Denis  London    Salisbury    Canterbury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 Rubric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Your Name and Class period</a:t>
            </a:r>
          </a:p>
          <a:p>
            <a:r>
              <a:rPr lang="en-US" dirty="0" smtClean="0"/>
              <a:t>ALL Points labeled (See the slide before this one)</a:t>
            </a:r>
          </a:p>
          <a:p>
            <a:r>
              <a:rPr lang="en-US" dirty="0" smtClean="0"/>
              <a:t>Capitalize names of places</a:t>
            </a:r>
          </a:p>
          <a:p>
            <a:r>
              <a:rPr lang="en-US" dirty="0" smtClean="0"/>
              <a:t>Spelling</a:t>
            </a:r>
          </a:p>
          <a:p>
            <a:r>
              <a:rPr lang="en-US" dirty="0" smtClean="0"/>
              <a:t>OUTLINE </a:t>
            </a:r>
          </a:p>
          <a:p>
            <a:r>
              <a:rPr lang="en-US" dirty="0" smtClean="0"/>
              <a:t>Color. No white.</a:t>
            </a:r>
          </a:p>
          <a:p>
            <a:r>
              <a:rPr lang="en-US" dirty="0" smtClean="0"/>
              <a:t>Water= blue</a:t>
            </a:r>
          </a:p>
          <a:p>
            <a:r>
              <a:rPr lang="en-US" dirty="0" smtClean="0"/>
              <a:t>NEATNESS!!!!!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7627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3886" y="304800"/>
            <a:ext cx="1981200" cy="6008914"/>
          </a:xfrm>
        </p:spPr>
        <p:txBody>
          <a:bodyPr>
            <a:normAutofit/>
          </a:bodyPr>
          <a:lstStyle/>
          <a:p>
            <a:pPr marL="0" indent="0" algn="l"/>
            <a:r>
              <a:rPr lang="en-US" sz="1800" u="sng" dirty="0">
                <a:latin typeface="Comic Sans MS" pitchFamily="66" charset="0"/>
              </a:rPr>
              <a:t>Cities</a:t>
            </a:r>
            <a:r>
              <a:rPr lang="en-US" sz="1800" dirty="0">
                <a:latin typeface="Comic Sans MS" pitchFamily="66" charset="0"/>
              </a:rPr>
              <a:t>:  Bordeaux   </a:t>
            </a:r>
            <a:r>
              <a:rPr lang="en-US" sz="1800" dirty="0" err="1">
                <a:latin typeface="Comic Sans MS" pitchFamily="66" charset="0"/>
              </a:rPr>
              <a:t>Portiers</a:t>
            </a:r>
            <a:r>
              <a:rPr lang="en-US" sz="1800" dirty="0">
                <a:latin typeface="Comic Sans MS" pitchFamily="66" charset="0"/>
              </a:rPr>
              <a:t>   </a:t>
            </a:r>
            <a:r>
              <a:rPr lang="en-US" sz="1800" dirty="0" smtClean="0">
                <a:latin typeface="Comic Sans MS" pitchFamily="66" charset="0"/>
              </a:rPr>
              <a:t/>
            </a:r>
            <a:br>
              <a:rPr lang="en-US" sz="1800" dirty="0" smtClean="0">
                <a:latin typeface="Comic Sans MS" pitchFamily="66" charset="0"/>
              </a:rPr>
            </a:br>
            <a:r>
              <a:rPr lang="en-US" sz="1800" dirty="0" smtClean="0">
                <a:latin typeface="Comic Sans MS" pitchFamily="66" charset="0"/>
              </a:rPr>
              <a:t>Paris   </a:t>
            </a:r>
            <a:br>
              <a:rPr lang="en-US" sz="1800" dirty="0" smtClean="0">
                <a:latin typeface="Comic Sans MS" pitchFamily="66" charset="0"/>
              </a:rPr>
            </a:br>
            <a:r>
              <a:rPr lang="en-US" sz="1800" dirty="0" smtClean="0">
                <a:latin typeface="Comic Sans MS" pitchFamily="66" charset="0"/>
              </a:rPr>
              <a:t>St</a:t>
            </a:r>
            <a:r>
              <a:rPr lang="en-US" sz="1800" dirty="0">
                <a:latin typeface="Comic Sans MS" pitchFamily="66" charset="0"/>
              </a:rPr>
              <a:t>. Denis  London    Salisbury    </a:t>
            </a:r>
            <a:r>
              <a:rPr lang="en-US" sz="1800" dirty="0" smtClean="0">
                <a:latin typeface="Comic Sans MS" pitchFamily="66" charset="0"/>
              </a:rPr>
              <a:t>Canterbury</a:t>
            </a:r>
            <a:br>
              <a:rPr lang="en-US" sz="1800" dirty="0" smtClean="0">
                <a:latin typeface="Comic Sans MS" pitchFamily="66" charset="0"/>
              </a:rPr>
            </a:br>
            <a:r>
              <a:rPr lang="en-US" sz="1800" dirty="0">
                <a:latin typeface="Comic Sans MS" pitchFamily="66" charset="0"/>
              </a:rPr>
              <a:t/>
            </a:r>
            <a:br>
              <a:rPr lang="en-US" sz="1800" dirty="0">
                <a:latin typeface="Comic Sans MS" pitchFamily="66" charset="0"/>
              </a:rPr>
            </a:br>
            <a:r>
              <a:rPr lang="en-US" sz="1800" dirty="0" smtClean="0">
                <a:latin typeface="Comic Sans MS" pitchFamily="66" charset="0"/>
              </a:rPr>
              <a:t/>
            </a:r>
            <a:br>
              <a:rPr lang="en-US" sz="1800" dirty="0" smtClean="0">
                <a:latin typeface="Comic Sans MS" pitchFamily="66" charset="0"/>
              </a:rPr>
            </a:br>
            <a:r>
              <a:rPr lang="en-US" sz="1800" u="sng" dirty="0">
                <a:latin typeface="Comic Sans MS" pitchFamily="66" charset="0"/>
              </a:rPr>
              <a:t>Kingdoms</a:t>
            </a:r>
            <a:r>
              <a:rPr lang="en-US" sz="1800" dirty="0">
                <a:latin typeface="Comic Sans MS" pitchFamily="66" charset="0"/>
              </a:rPr>
              <a:t>:  </a:t>
            </a:r>
            <a:br>
              <a:rPr lang="en-US" sz="1800" dirty="0">
                <a:latin typeface="Comic Sans MS" pitchFamily="66" charset="0"/>
              </a:rPr>
            </a:br>
            <a:r>
              <a:rPr lang="en-US" sz="1800" dirty="0">
                <a:latin typeface="Comic Sans MS" pitchFamily="66" charset="0"/>
              </a:rPr>
              <a:t>Aquitaine    </a:t>
            </a:r>
            <a:br>
              <a:rPr lang="en-US" sz="1800" dirty="0">
                <a:latin typeface="Comic Sans MS" pitchFamily="66" charset="0"/>
              </a:rPr>
            </a:br>
            <a:r>
              <a:rPr lang="en-US" sz="1800" dirty="0">
                <a:latin typeface="Comic Sans MS" pitchFamily="66" charset="0"/>
              </a:rPr>
              <a:t>Brittany    </a:t>
            </a:r>
            <a:br>
              <a:rPr lang="en-US" sz="1800" dirty="0">
                <a:latin typeface="Comic Sans MS" pitchFamily="66" charset="0"/>
              </a:rPr>
            </a:br>
            <a:r>
              <a:rPr lang="en-US" sz="1800" dirty="0">
                <a:latin typeface="Comic Sans MS" pitchFamily="66" charset="0"/>
              </a:rPr>
              <a:t>Normandy </a:t>
            </a:r>
            <a:br>
              <a:rPr lang="en-US" sz="1800" dirty="0">
                <a:latin typeface="Comic Sans MS" pitchFamily="66" charset="0"/>
              </a:rPr>
            </a:br>
            <a:r>
              <a:rPr lang="en-US" sz="1800" dirty="0">
                <a:latin typeface="Comic Sans MS" pitchFamily="66" charset="0"/>
              </a:rPr>
              <a:t>Anjou         </a:t>
            </a:r>
            <a:br>
              <a:rPr lang="en-US" sz="1800" dirty="0">
                <a:latin typeface="Comic Sans MS" pitchFamily="66" charset="0"/>
              </a:rPr>
            </a:br>
            <a:r>
              <a:rPr lang="en-US" sz="1800" dirty="0" err="1">
                <a:latin typeface="Comic Sans MS" pitchFamily="66" charset="0"/>
              </a:rPr>
              <a:t>Vexin</a:t>
            </a:r>
            <a:r>
              <a:rPr lang="en-US" sz="1800" dirty="0">
                <a:latin typeface="Comic Sans MS" pitchFamily="66" charset="0"/>
              </a:rPr>
              <a:t/>
            </a:r>
            <a:br>
              <a:rPr lang="en-US" sz="1800" dirty="0">
                <a:latin typeface="Comic Sans MS" pitchFamily="66" charset="0"/>
              </a:rPr>
            </a:br>
            <a:r>
              <a:rPr lang="en-US" sz="1800" dirty="0">
                <a:latin typeface="Comic Sans MS" pitchFamily="66" charset="0"/>
              </a:rPr>
              <a:t/>
            </a:r>
            <a:br>
              <a:rPr lang="en-US" sz="1800" dirty="0">
                <a:latin typeface="Comic Sans MS" pitchFamily="66" charset="0"/>
              </a:rPr>
            </a:b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2667000" cy="68441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u="sng" dirty="0">
                <a:latin typeface="Comic Sans MS" pitchFamily="66" charset="0"/>
              </a:rPr>
              <a:t>Water</a:t>
            </a:r>
            <a:r>
              <a:rPr lang="en-US" sz="1800" dirty="0">
                <a:latin typeface="Comic Sans MS" pitchFamily="66" charset="0"/>
              </a:rPr>
              <a:t>:  </a:t>
            </a:r>
            <a:endParaRPr lang="en-US" sz="18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mic Sans MS" pitchFamily="66" charset="0"/>
              </a:rPr>
              <a:t>Atlantic Ocean  </a:t>
            </a:r>
          </a:p>
          <a:p>
            <a:pPr marL="0" indent="0">
              <a:buNone/>
            </a:pPr>
            <a:r>
              <a:rPr lang="en-US" sz="1800" dirty="0" smtClean="0">
                <a:latin typeface="Comic Sans MS" pitchFamily="66" charset="0"/>
              </a:rPr>
              <a:t>North </a:t>
            </a:r>
            <a:r>
              <a:rPr lang="en-US" sz="1800" dirty="0">
                <a:latin typeface="Comic Sans MS" pitchFamily="66" charset="0"/>
              </a:rPr>
              <a:t>Sea  Mediterranean Sea </a:t>
            </a:r>
            <a:endParaRPr lang="en-US" sz="1800" dirty="0" smtClean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mic Sans MS" pitchFamily="66" charset="0"/>
              </a:rPr>
              <a:t>English Channel</a:t>
            </a:r>
          </a:p>
          <a:p>
            <a:endParaRPr lang="en-US" sz="1800" dirty="0">
              <a:latin typeface="Comic Sans MS" pitchFamily="66" charset="0"/>
            </a:endParaRPr>
          </a:p>
          <a:p>
            <a:pPr marL="0" indent="0">
              <a:buNone/>
            </a:pPr>
            <a:r>
              <a:rPr lang="en-US" sz="1800" u="sng" dirty="0" smtClean="0">
                <a:latin typeface="Comic Sans MS" pitchFamily="66" charset="0"/>
              </a:rPr>
              <a:t>Countries</a:t>
            </a:r>
            <a:r>
              <a:rPr lang="en-US" sz="1800" dirty="0" smtClean="0">
                <a:latin typeface="Comic Sans MS" pitchFamily="66" charset="0"/>
              </a:rPr>
              <a:t>:  </a:t>
            </a:r>
          </a:p>
          <a:p>
            <a:pPr marL="0" indent="0">
              <a:buNone/>
            </a:pPr>
            <a:r>
              <a:rPr lang="en-US" sz="1800" dirty="0" smtClean="0">
                <a:latin typeface="Comic Sans MS" pitchFamily="66" charset="0"/>
              </a:rPr>
              <a:t>FRANCE  </a:t>
            </a:r>
          </a:p>
          <a:p>
            <a:pPr marL="0" indent="0">
              <a:buNone/>
            </a:pPr>
            <a:r>
              <a:rPr lang="en-US" sz="1800" dirty="0" smtClean="0">
                <a:latin typeface="Comic Sans MS" pitchFamily="66" charset="0"/>
              </a:rPr>
              <a:t>IRELAND  </a:t>
            </a:r>
          </a:p>
          <a:p>
            <a:pPr marL="0" indent="0">
              <a:buNone/>
            </a:pPr>
            <a:r>
              <a:rPr lang="en-US" sz="1800" dirty="0" smtClean="0">
                <a:latin typeface="Comic Sans MS" pitchFamily="66" charset="0"/>
              </a:rPr>
              <a:t>ENGLAND </a:t>
            </a:r>
          </a:p>
          <a:p>
            <a:pPr marL="0" indent="0">
              <a:buNone/>
            </a:pPr>
            <a:r>
              <a:rPr lang="en-US" sz="1800" dirty="0" smtClean="0">
                <a:latin typeface="Comic Sans MS" pitchFamily="66" charset="0"/>
              </a:rPr>
              <a:t>SPAIN</a:t>
            </a:r>
          </a:p>
          <a:p>
            <a:pPr marL="0" indent="0">
              <a:buNone/>
            </a:pPr>
            <a:r>
              <a:rPr lang="en-US" sz="1800" dirty="0" smtClean="0">
                <a:latin typeface="Comic Sans MS" pitchFamily="66" charset="0"/>
              </a:rPr>
              <a:t>PORTUGAL </a:t>
            </a:r>
          </a:p>
          <a:p>
            <a:pPr marL="0" indent="0">
              <a:buNone/>
            </a:pPr>
            <a:r>
              <a:rPr lang="en-US" sz="1800" dirty="0" smtClean="0">
                <a:latin typeface="Comic Sans MS" pitchFamily="66" charset="0"/>
              </a:rPr>
              <a:t>DENMARK</a:t>
            </a:r>
          </a:p>
          <a:p>
            <a:pPr marL="0" indent="0">
              <a:buNone/>
            </a:pPr>
            <a:r>
              <a:rPr lang="en-US" sz="1800" dirty="0" smtClean="0">
                <a:latin typeface="Comic Sans MS" pitchFamily="66" charset="0"/>
              </a:rPr>
              <a:t>SCOTLAND</a:t>
            </a:r>
          </a:p>
          <a:p>
            <a:pPr marL="0" indent="0">
              <a:buNone/>
            </a:pPr>
            <a:endParaRPr lang="en-US" sz="1800" dirty="0">
              <a:latin typeface="Comic Sans MS" pitchFamily="66" charset="0"/>
            </a:endParaRPr>
          </a:p>
          <a:p>
            <a:endParaRPr lang="en-US" sz="1800" dirty="0">
              <a:latin typeface="Comic Sans MS" pitchFamily="66" charset="0"/>
            </a:endParaRPr>
          </a:p>
          <a:p>
            <a:endParaRPr lang="en-US" sz="1800" dirty="0" smtClean="0"/>
          </a:p>
          <a:p>
            <a:endParaRPr lang="en-US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286" y="0"/>
            <a:ext cx="5257800" cy="6867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8467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</TotalTime>
  <Words>99</Words>
  <Application>Microsoft Office PowerPoint</Application>
  <PresentationFormat>On-screen Show (4:3)</PresentationFormat>
  <Paragraphs>35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Map</vt:lpstr>
      <vt:lpstr>Map Rubric</vt:lpstr>
      <vt:lpstr>Cities:  Bordeaux   Portiers    Paris    St. Denis  London    Salisbury    Canterbury   Kingdoms:   Aquitaine     Brittany     Normandy  Anjou          Vexin  </vt:lpstr>
    </vt:vector>
  </TitlesOfParts>
  <Company>WVUSD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3-15-10</dc:title>
  <dc:creator>jmurphy</dc:creator>
  <cp:lastModifiedBy>Sandy Palas</cp:lastModifiedBy>
  <cp:revision>64</cp:revision>
  <dcterms:created xsi:type="dcterms:W3CDTF">2010-03-15T15:32:36Z</dcterms:created>
  <dcterms:modified xsi:type="dcterms:W3CDTF">2013-03-28T16:08:40Z</dcterms:modified>
</cp:coreProperties>
</file>