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71" r:id="rId6"/>
    <p:sldId id="262" r:id="rId7"/>
    <p:sldId id="265" r:id="rId8"/>
    <p:sldId id="274" r:id="rId9"/>
    <p:sldId id="275" r:id="rId10"/>
    <p:sldId id="277" r:id="rId11"/>
    <p:sldId id="278" r:id="rId12"/>
    <p:sldId id="270" r:id="rId13"/>
    <p:sldId id="283" r:id="rId14"/>
    <p:sldId id="284" r:id="rId15"/>
    <p:sldId id="286" r:id="rId16"/>
    <p:sldId id="287" r:id="rId17"/>
    <p:sldId id="288" r:id="rId18"/>
    <p:sldId id="289" r:id="rId19"/>
    <p:sldId id="293" r:id="rId20"/>
    <p:sldId id="296" r:id="rId21"/>
    <p:sldId id="300" r:id="rId22"/>
    <p:sldId id="302" r:id="rId23"/>
    <p:sldId id="303" r:id="rId24"/>
    <p:sldId id="309" r:id="rId25"/>
    <p:sldId id="311" r:id="rId26"/>
    <p:sldId id="313" r:id="rId27"/>
    <p:sldId id="314" r:id="rId28"/>
    <p:sldId id="316" r:id="rId29"/>
    <p:sldId id="317" r:id="rId30"/>
    <p:sldId id="319" r:id="rId31"/>
    <p:sldId id="321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2842" autoAdjust="0"/>
    <p:restoredTop sz="90929"/>
  </p:normalViewPr>
  <p:slideViewPr>
    <p:cSldViewPr>
      <p:cViewPr varScale="1">
        <p:scale>
          <a:sx n="110" d="100"/>
          <a:sy n="110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0E5C37-B98C-4706-9621-675A35F385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02C58-AAFF-4D7F-B1E4-44B22DFF3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C73E7-3485-451C-BA91-58205712F0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0F7BF-6E9F-4091-8F49-FE854E8EE3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4E500-72C7-44E2-983C-1C420F7743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983D7-E161-4075-9C33-CF168EDB8B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032F7-0F1C-4E16-AED3-9D4CE737A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67F16-E88B-43CB-8F98-DF14392DB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ECF73-F73F-41A6-A5E8-C2F192B630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90831-AD7C-44C1-9E8E-1FB06494B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6D3C2-F414-4C39-BED2-9ACB0FC89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B4549-1D4B-4411-8240-653D7B6431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FFCC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8FFE18-A24F-4D12-A61F-F667784454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veracruzsevilla.org/Virgen.jpg&amp;imgrefurl=http://www.veracruzsevilla.org/imagenes.htm&amp;h=390&amp;w=270&amp;sz=37&amp;tbnid=tZmz0wr-jv4J:&amp;tbnh=120&amp;tbnw=83&amp;start=27&amp;prev=/images%3Fq%3Dvirgen%26start%3D20%26hl%3Den%26lr%3D%26sa%3DN" TargetMode="Externa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jpeg"/><Relationship Id="rId4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jpeg"/><Relationship Id="rId5" Type="http://schemas.openxmlformats.org/officeDocument/2006/relationships/image" Target="../media/image112.png"/><Relationship Id="rId4" Type="http://schemas.openxmlformats.org/officeDocument/2006/relationships/image" Target="../media/image1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brieva.com.ar/images/ventilador_bas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tinamericanstudies.org/aztecs/tzompantli.jpg" TargetMode="External"/><Relationship Id="rId13" Type="http://schemas.openxmlformats.org/officeDocument/2006/relationships/image" Target="../media/image28.jpeg"/><Relationship Id="rId3" Type="http://schemas.openxmlformats.org/officeDocument/2006/relationships/hyperlink" Target="http://www.latinamericanstudies.org/aztecs/aztecs40.gif" TargetMode="External"/><Relationship Id="rId7" Type="http://schemas.openxmlformats.org/officeDocument/2006/relationships/hyperlink" Target="http://www.latinamericanstudies.org/aztecs/sacrifice2.gif" TargetMode="External"/><Relationship Id="rId12" Type="http://schemas.openxmlformats.org/officeDocument/2006/relationships/image" Target="../media/image27.png"/><Relationship Id="rId2" Type="http://schemas.openxmlformats.org/officeDocument/2006/relationships/hyperlink" Target="http://www.latinamericanstudies.org/aztecs/sacrifice-i-f-6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atinamericanstudies.org/aztecs/sacrifice.gif" TargetMode="External"/><Relationship Id="rId11" Type="http://schemas.openxmlformats.org/officeDocument/2006/relationships/image" Target="../media/image26.jpeg"/><Relationship Id="rId5" Type="http://schemas.openxmlformats.org/officeDocument/2006/relationships/hyperlink" Target="http://www.latinamericanstudies.org/aztecs/sacrifice4.gif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://www.latinamericanstudies.org/aztecs/aztecs41.gif" TargetMode="External"/><Relationship Id="rId9" Type="http://schemas.openxmlformats.org/officeDocument/2006/relationships/hyperlink" Target="http://www.latinamericanstudies.org/aztecs.htm" TargetMode="External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D929-5661-4C54-AB45-1899EC05FDCC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524000" y="7620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Español literatura AP: Repaso de obras</a:t>
            </a:r>
          </a:p>
        </p:txBody>
      </p:sp>
      <p:pic>
        <p:nvPicPr>
          <p:cNvPr id="2053" name="Picture 5" descr="The image “http://www.bbc.co.uk/kent/images/index_203/generic_reading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590800"/>
            <a:ext cx="2320925" cy="1749425"/>
          </a:xfrm>
          <a:prstGeom prst="rect">
            <a:avLst/>
          </a:prstGeom>
          <a:noFill/>
        </p:spPr>
      </p:pic>
      <p:pic>
        <p:nvPicPr>
          <p:cNvPr id="2054" name="Picture 6" descr="E:\PFiles\MSOffice\Clipart\standard\stddir1\BD04932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2478088" cy="3367088"/>
          </a:xfrm>
          <a:prstGeom prst="rect">
            <a:avLst/>
          </a:prstGeom>
          <a:noFill/>
        </p:spPr>
      </p:pic>
      <p:graphicFrame>
        <p:nvGraphicFramePr>
          <p:cNvPr id="2097" name="Object 49"/>
          <p:cNvGraphicFramePr>
            <a:graphicFrameLocks noChangeAspect="1"/>
          </p:cNvGraphicFramePr>
          <p:nvPr/>
        </p:nvGraphicFramePr>
        <p:xfrm>
          <a:off x="6096000" y="1676400"/>
          <a:ext cx="2466975" cy="3352800"/>
        </p:xfrm>
        <a:graphic>
          <a:graphicData uri="http://schemas.openxmlformats.org/presentationml/2006/ole">
            <p:oleObj spid="_x0000_s2097" name="Bitmap Image" r:id="rId5" imgW="2066667" imgH="2809524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6870-2D15-4C21-912F-CDB3B2752643}" type="slidenum">
              <a:rPr lang="en-US"/>
              <a:pPr/>
              <a:t>10</a:t>
            </a:fld>
            <a:endParaRPr lang="en-US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38200" y="6096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“El ahogado más hermoso del mundo” de Gabriel García Márquez, Colombia, 1968</a:t>
            </a:r>
          </a:p>
        </p:txBody>
      </p:sp>
      <p:pic>
        <p:nvPicPr>
          <p:cNvPr id="24580" name="Picture 4" descr="The image “http://radiofreeblogistan.com/images/2003/01/26/castaway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2362200"/>
            <a:ext cx="3319462" cy="3352800"/>
          </a:xfrm>
          <a:prstGeom prst="rect">
            <a:avLst/>
          </a:prstGeom>
          <a:noFill/>
        </p:spPr>
      </p:pic>
      <p:pic>
        <p:nvPicPr>
          <p:cNvPr id="24582" name="Picture 6" descr="The image “http://www.darkages.com/2002/community/art/Effera_Life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6388" y="1600200"/>
            <a:ext cx="4570412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5923-5708-4C8C-937C-D19759BB8DBA}" type="slidenum">
              <a:rPr lang="en-US"/>
              <a:pPr/>
              <a:t>11</a:t>
            </a:fld>
            <a:endParaRPr lang="en-US"/>
          </a:p>
        </p:txBody>
      </p:sp>
      <p:sp>
        <p:nvSpPr>
          <p:cNvPr id="25602" name="Text Box 1026"/>
          <p:cNvSpPr txBox="1">
            <a:spLocks noChangeArrowheads="1"/>
          </p:cNvSpPr>
          <p:nvPr/>
        </p:nvSpPr>
        <p:spPr bwMode="auto">
          <a:xfrm>
            <a:off x="76200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“Dos palabras” de Isabel Allende, Chile, 1990</a:t>
            </a:r>
          </a:p>
        </p:txBody>
      </p:sp>
      <p:pic>
        <p:nvPicPr>
          <p:cNvPr id="25604" name="Picture 1028" descr="The image “http://www.shaws.ie/images/ss_2003_woman_in_desert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2209800" cy="2286000"/>
          </a:xfrm>
          <a:prstGeom prst="rect">
            <a:avLst/>
          </a:prstGeom>
          <a:noFill/>
        </p:spPr>
      </p:pic>
      <p:pic>
        <p:nvPicPr>
          <p:cNvPr id="25606" name="Picture 1030" descr="The image “http://www.cannabisculture.com/library/images/uploads/1403-Marketplace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371600"/>
            <a:ext cx="4953000" cy="2422525"/>
          </a:xfrm>
          <a:prstGeom prst="rect">
            <a:avLst/>
          </a:prstGeom>
          <a:noFill/>
        </p:spPr>
      </p:pic>
      <p:pic>
        <p:nvPicPr>
          <p:cNvPr id="25608" name="Picture 1032" descr="The image “http://www.the666.com/fotos/foto51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13" y="3886200"/>
            <a:ext cx="2284412" cy="2514600"/>
          </a:xfrm>
          <a:prstGeom prst="rect">
            <a:avLst/>
          </a:prstGeom>
          <a:noFill/>
        </p:spPr>
      </p:pic>
      <p:pic>
        <p:nvPicPr>
          <p:cNvPr id="25610" name="Picture 1034" descr="The image “http://www.stainedglassoriginals.com/hearts%20with%20words.jpg” cannot be displayed, because it contains error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038600"/>
            <a:ext cx="2667000" cy="2286000"/>
          </a:xfrm>
          <a:prstGeom prst="rect">
            <a:avLst/>
          </a:prstGeom>
          <a:noFill/>
        </p:spPr>
      </p:pic>
      <p:pic>
        <p:nvPicPr>
          <p:cNvPr id="25612" name="Picture 1036" descr="The image “http://mir.glasnet.ru/~evm/bonnie/gfx/covers/bt_secrt.jpg” cannot be displayed, because it contains errors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38862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BD7C-7470-468E-8326-38B200A016DC}" type="slidenum">
              <a:rPr lang="en-US"/>
              <a:pPr/>
              <a:t>12</a:t>
            </a:fld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143000" y="457200"/>
            <a:ext cx="733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6705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“Romance del rey moro que perdió Alhama”, Anónimo, España, c.1500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6392" name="Picture 8" descr="The image “http://www.baulink.hu/balintker/hatterkep/epites%20tortenet/Alhambra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3505200" cy="5105400"/>
          </a:xfrm>
          <a:prstGeom prst="rect">
            <a:avLst/>
          </a:prstGeom>
          <a:noFill/>
        </p:spPr>
      </p:pic>
      <p:pic>
        <p:nvPicPr>
          <p:cNvPr id="16396" name="Picture 12" descr="The image “https://shop.wohlfahrt.com/world/Katalogbilder/870282_02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038600"/>
            <a:ext cx="1752600" cy="2286000"/>
          </a:xfrm>
          <a:prstGeom prst="rect">
            <a:avLst/>
          </a:prstGeom>
          <a:noFill/>
        </p:spPr>
      </p:pic>
      <p:pic>
        <p:nvPicPr>
          <p:cNvPr id="16398" name="Picture 14" descr="The image “http://www.artangel.com.au/solveiglarsen/images/portraits/wise_man_lge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114800"/>
            <a:ext cx="1524000" cy="2057400"/>
          </a:xfrm>
          <a:prstGeom prst="rect">
            <a:avLst/>
          </a:prstGeom>
          <a:noFill/>
        </p:spPr>
      </p:pic>
      <p:pic>
        <p:nvPicPr>
          <p:cNvPr id="16400" name="Picture 16" descr="The image “http://www.37thtexas.org/image/crusades.jpg” cannot be displayed, because it contains error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219200"/>
            <a:ext cx="3352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F6FA-6C95-449F-95A8-D4EB14682E1C}" type="slidenum">
              <a:rPr lang="en-US"/>
              <a:pPr/>
              <a:t>13</a:t>
            </a:fld>
            <a:endParaRPr lang="en-US"/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“Prendimiento de Antoñito el Camborio en el camino de Sevilla” de Federico García Lorca, España, 1928</a:t>
            </a:r>
          </a:p>
        </p:txBody>
      </p:sp>
      <p:pic>
        <p:nvPicPr>
          <p:cNvPr id="30724" name="Picture 4" descr="The image “http://www.pku.edu.cn/life/xuehui/yasp/pic-sheyingdashi/eugene%20smith/Guardia%20Civil,%20Spain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3484563" cy="3733800"/>
          </a:xfrm>
          <a:prstGeom prst="rect">
            <a:avLst/>
          </a:prstGeom>
          <a:noFill/>
        </p:spPr>
      </p:pic>
      <p:pic>
        <p:nvPicPr>
          <p:cNvPr id="30726" name="Picture 6" descr="The image “http://www.lacerca.com/provincial/Guardia%20Civil%20cuartel1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057400"/>
            <a:ext cx="1751013" cy="3962400"/>
          </a:xfrm>
          <a:prstGeom prst="rect">
            <a:avLst/>
          </a:prstGeom>
          <a:noFill/>
        </p:spPr>
      </p:pic>
      <p:pic>
        <p:nvPicPr>
          <p:cNvPr id="30728" name="Picture 8" descr="The image “http://www.dukemagazine.duke.edu/dukemag/issues/070802/images/convictions1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438400"/>
            <a:ext cx="2479675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1330-9E86-490F-B0A6-0B89D2BDEC52}" type="slidenum">
              <a:rPr lang="en-US"/>
              <a:pPr/>
              <a:t>14</a:t>
            </a:fld>
            <a:endParaRPr lang="en-US"/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“Muerte de Antoñito el Camborio” de Federico García Lorca, Epaña, 1928</a:t>
            </a:r>
          </a:p>
        </p:txBody>
      </p:sp>
      <p:pic>
        <p:nvPicPr>
          <p:cNvPr id="31748" name="Picture 4" descr="The image “http://www.sevillaweb.info/ciudades/sanjuan_aznalfarache/imagenes/rio_guadalquivir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91000"/>
            <a:ext cx="4191000" cy="2057400"/>
          </a:xfrm>
          <a:prstGeom prst="rect">
            <a:avLst/>
          </a:prstGeom>
          <a:noFill/>
        </p:spPr>
      </p:pic>
      <p:pic>
        <p:nvPicPr>
          <p:cNvPr id="31750" name="Picture 6" descr="The image “http://homepage.virgin.net/nigel.suckling/grave05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10000"/>
            <a:ext cx="3733800" cy="2667000"/>
          </a:xfrm>
          <a:prstGeom prst="rect">
            <a:avLst/>
          </a:prstGeom>
          <a:noFill/>
        </p:spPr>
      </p:pic>
      <p:pic>
        <p:nvPicPr>
          <p:cNvPr id="31752" name="Picture 8" descr="The image “http://www.ngv.vic.gov.au/collection/international/print/b/blake/images/ipd00159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676400"/>
            <a:ext cx="2819400" cy="1798638"/>
          </a:xfrm>
          <a:prstGeom prst="rect">
            <a:avLst/>
          </a:prstGeom>
          <a:noFill/>
        </p:spPr>
      </p:pic>
      <p:pic>
        <p:nvPicPr>
          <p:cNvPr id="31756" name="Picture 12" descr="The image “http://brtom.org/soldiers/s19.jpg” cannot be displayed, because it contains error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676400"/>
            <a:ext cx="3124200" cy="2292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1D30-2673-4FE8-AF5B-06D8B6CBC604}" type="slidenum">
              <a:rPr lang="en-US"/>
              <a:pPr/>
              <a:t>15</a:t>
            </a:fld>
            <a:endParaRPr lang="en-US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838200" y="7620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Soneto XXIII—(23): “En tanto que de rosa y azucena” de Garcilaso de la Vega, España, 1543</a:t>
            </a:r>
          </a:p>
        </p:txBody>
      </p:sp>
      <p:pic>
        <p:nvPicPr>
          <p:cNvPr id="33796" name="Picture 4" descr="The image “http://www.european-history.com/jpg/boticelli_venusDetail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09800"/>
            <a:ext cx="2933700" cy="3786188"/>
          </a:xfrm>
          <a:prstGeom prst="rect">
            <a:avLst/>
          </a:prstGeom>
          <a:noFill/>
        </p:spPr>
      </p:pic>
      <p:pic>
        <p:nvPicPr>
          <p:cNvPr id="33798" name="Picture 6" descr="The image “http://www.comfy-enjoy.com/everyonecounts/images/99driedroseec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2286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5523-B761-4275-B136-0916A08DEE87}" type="slidenum">
              <a:rPr lang="en-US"/>
              <a:pPr/>
              <a:t>16</a:t>
            </a:fld>
            <a:endParaRPr lang="en-US"/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371600" y="457200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“Soneto CLXVI=166: de Luis de Argote y Góngora, España, 1612</a:t>
            </a:r>
          </a:p>
        </p:txBody>
      </p:sp>
      <p:pic>
        <p:nvPicPr>
          <p:cNvPr id="34820" name="Picture 4" descr="The image “http://www.wsu.edu:8080/~dee/GRAPHICS/GALLERY/BOTT/BOTT2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2590800" cy="4876800"/>
          </a:xfrm>
          <a:prstGeom prst="rect">
            <a:avLst/>
          </a:prstGeom>
          <a:noFill/>
        </p:spPr>
      </p:pic>
      <p:pic>
        <p:nvPicPr>
          <p:cNvPr id="34822" name="Picture 6" descr="The image “http://www.peyoteway.org/peyoteway/images/Three%20Graces..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1981200" cy="3810000"/>
          </a:xfrm>
          <a:prstGeom prst="rect">
            <a:avLst/>
          </a:prstGeom>
          <a:noFill/>
        </p:spPr>
      </p:pic>
      <p:pic>
        <p:nvPicPr>
          <p:cNvPr id="34824" name="Picture 8" descr="The image “http://www.lawrencelai.com/Computer_Graphics/Ripoff_3D/ground.gif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048000"/>
            <a:ext cx="685800" cy="1371600"/>
          </a:xfrm>
          <a:prstGeom prst="rect">
            <a:avLst/>
          </a:prstGeom>
          <a:noFill/>
        </p:spPr>
      </p:pic>
      <p:pic>
        <p:nvPicPr>
          <p:cNvPr id="34826" name="Picture 10" descr="The image “http://images.google.com/images?q=tbn:Ycjqhvp1sgAJ:http://www.its.caltech.edu/~sgeier/fractals/fractals/Smoke.jpg” cannot be displayed, because it contains error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505200"/>
            <a:ext cx="685800" cy="1371600"/>
          </a:xfrm>
          <a:prstGeom prst="rect">
            <a:avLst/>
          </a:prstGeom>
          <a:noFill/>
        </p:spPr>
      </p:pic>
      <p:pic>
        <p:nvPicPr>
          <p:cNvPr id="34828" name="Picture 12" descr="The image “http://sprott.physics.wisc.edu/fractals/collect/1996/DUST.GIF” cannot be displayed, because it contains errors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810000"/>
            <a:ext cx="685800" cy="1350963"/>
          </a:xfrm>
          <a:prstGeom prst="rect">
            <a:avLst/>
          </a:prstGeom>
          <a:noFill/>
        </p:spPr>
      </p:pic>
      <p:pic>
        <p:nvPicPr>
          <p:cNvPr id="34830" name="Picture 14" descr="The image “http://www.frc.ri.cmu.edu/~hpm/project.archive/Image.Archive/Stanford.AI.Lab.1970s/sail.hpm/1980.mono/shade.gif” cannot be displayed, because it contains errors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6475" y="4267200"/>
            <a:ext cx="492125" cy="1524000"/>
          </a:xfrm>
          <a:prstGeom prst="rect">
            <a:avLst/>
          </a:prstGeom>
          <a:noFill/>
        </p:spPr>
      </p:pic>
      <p:pic>
        <p:nvPicPr>
          <p:cNvPr id="34832" name="Picture 16" descr="The image “http://coloringbookfun.com/shapes/images/rectangle.gif” cannot be displayed, because it contains errors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0038" y="4724400"/>
            <a:ext cx="644525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3E5A-80AD-42DF-909F-0134D0C90945}" type="slidenum">
              <a:rPr lang="en-US"/>
              <a:pPr/>
              <a:t>17</a:t>
            </a:fld>
            <a:endParaRPr lang="en-US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“Salmo XVII, 17”, Miré los muros de la patria mía” de Francisco de Quevedo y Villegas, España, c.1600</a:t>
            </a:r>
          </a:p>
        </p:txBody>
      </p:sp>
      <p:pic>
        <p:nvPicPr>
          <p:cNvPr id="35844" name="Picture 4" descr="The image “http://www.state.gov/cms_images/Japan_cattle_grazing_Griffin250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2819400" cy="2133600"/>
          </a:xfrm>
          <a:prstGeom prst="rect">
            <a:avLst/>
          </a:prstGeom>
          <a:noFill/>
        </p:spPr>
      </p:pic>
      <p:pic>
        <p:nvPicPr>
          <p:cNvPr id="35846" name="Picture 6" descr="The image “http://storm.alert.sk/fencing/hutton/hutton2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76400"/>
            <a:ext cx="1676400" cy="2286000"/>
          </a:xfrm>
          <a:prstGeom prst="rect">
            <a:avLst/>
          </a:prstGeom>
          <a:noFill/>
        </p:spPr>
      </p:pic>
      <p:pic>
        <p:nvPicPr>
          <p:cNvPr id="35848" name="Picture 8" descr="The image “http://users.ipfw.edu/jehle/poesia/QUEVEDO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362200"/>
            <a:ext cx="2743200" cy="3886200"/>
          </a:xfrm>
          <a:prstGeom prst="rect">
            <a:avLst/>
          </a:prstGeom>
          <a:noFill/>
        </p:spPr>
      </p:pic>
      <p:pic>
        <p:nvPicPr>
          <p:cNvPr id="35850" name="Picture 10" descr="The image “http://www.bergerfoundation.ch/Caravage/images/vert/img0048B.jpg” cannot be displayed, because it contains error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038600"/>
            <a:ext cx="1835150" cy="2200275"/>
          </a:xfrm>
          <a:prstGeom prst="rect">
            <a:avLst/>
          </a:prstGeom>
          <a:noFill/>
        </p:spPr>
      </p:pic>
      <p:pic>
        <p:nvPicPr>
          <p:cNvPr id="35858" name="Picture 18" descr="The image “http://images.google.com/images?q=tbn:d5Oq6jbg1n8J:http://www.gargoyles.org/images/400_Memento_Mori.jpg” cannot be displayed, because it contains errors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524000"/>
            <a:ext cx="1600200" cy="838200"/>
          </a:xfrm>
          <a:prstGeom prst="rect">
            <a:avLst/>
          </a:prstGeom>
          <a:noFill/>
        </p:spPr>
      </p:pic>
      <p:pic>
        <p:nvPicPr>
          <p:cNvPr id="35860" name="Picture 20" descr="The image “http://www.inland-property.com/assets/images/1086house600.jpg” cannot be displayed, because it contains errors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4038600"/>
            <a:ext cx="2819400" cy="212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8715-28C4-47DE-95E8-B49896717A3B}" type="slidenum">
              <a:rPr lang="en-US"/>
              <a:pPr/>
              <a:t>18</a:t>
            </a:fld>
            <a:endParaRPr lang="en-US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“En una tempestad” de Jos</a:t>
            </a:r>
            <a:r>
              <a:rPr lang="en-US">
                <a:cs typeface="Times New Roman" charset="0"/>
              </a:rPr>
              <a:t>é María Heredia, España, c.1830</a:t>
            </a:r>
          </a:p>
        </p:txBody>
      </p:sp>
      <p:pic>
        <p:nvPicPr>
          <p:cNvPr id="36868" name="Picture 4" descr="The image “http://www.ucar.edu/educ_outreach/webweather/images/1677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33800"/>
            <a:ext cx="1524000" cy="2286000"/>
          </a:xfrm>
          <a:prstGeom prst="rect">
            <a:avLst/>
          </a:prstGeom>
          <a:noFill/>
        </p:spPr>
      </p:pic>
      <p:pic>
        <p:nvPicPr>
          <p:cNvPr id="36870" name="Picture 6" descr="The image “http://www.crystallotus.com/shiva/images/075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09800"/>
            <a:ext cx="1524000" cy="2743200"/>
          </a:xfrm>
          <a:prstGeom prst="rect">
            <a:avLst/>
          </a:prstGeom>
          <a:noFill/>
        </p:spPr>
      </p:pic>
      <p:pic>
        <p:nvPicPr>
          <p:cNvPr id="36872" name="Picture 8" descr="The image “http://members.aol.com/pakulda/images/storm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200400"/>
            <a:ext cx="1524000" cy="2362200"/>
          </a:xfrm>
          <a:prstGeom prst="rect">
            <a:avLst/>
          </a:prstGeom>
          <a:noFill/>
        </p:spPr>
      </p:pic>
      <p:pic>
        <p:nvPicPr>
          <p:cNvPr id="36874" name="Picture 10" descr="The image “http://www.keyway.ca/jpg/mountain.jpg” cannot be displayed, because it contains error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219200"/>
            <a:ext cx="32766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1841-D727-4203-B37F-F19AC19CF98B}" type="slidenum">
              <a:rPr lang="en-US"/>
              <a:pPr/>
              <a:t>19</a:t>
            </a:fld>
            <a:endParaRPr lang="en-US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“Rima LIII (53)” de Gustavo Adolfo B</a:t>
            </a:r>
            <a:r>
              <a:rPr lang="en-US">
                <a:cs typeface="Times New Roman" charset="0"/>
              </a:rPr>
              <a:t>écquer, España, c.1860</a:t>
            </a:r>
            <a:endParaRPr lang="en-US"/>
          </a:p>
        </p:txBody>
      </p:sp>
      <p:pic>
        <p:nvPicPr>
          <p:cNvPr id="40965" name="Picture 5" descr="The image “http://adigital.pntic.mec.es/~aramo/poesia/monet03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2362200" cy="3513138"/>
          </a:xfrm>
          <a:prstGeom prst="rect">
            <a:avLst/>
          </a:prstGeom>
          <a:noFill/>
        </p:spPr>
      </p:pic>
      <p:pic>
        <p:nvPicPr>
          <p:cNvPr id="40969" name="Picture 9" descr="The image “http://europa.eu.int/comm/environment/nature/directive/apus_caffer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1600200" cy="1295400"/>
          </a:xfrm>
          <a:prstGeom prst="rect">
            <a:avLst/>
          </a:prstGeom>
          <a:noFill/>
        </p:spPr>
      </p:pic>
      <p:pic>
        <p:nvPicPr>
          <p:cNvPr id="40971" name="Picture 11" descr="The image “http://www.tmac.clara.co.uk/janets/janetx4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447800"/>
            <a:ext cx="2743200" cy="4800600"/>
          </a:xfrm>
          <a:prstGeom prst="rect">
            <a:avLst/>
          </a:prstGeom>
          <a:noFill/>
        </p:spPr>
      </p:pic>
      <p:pic>
        <p:nvPicPr>
          <p:cNvPr id="40973" name="Picture 13" descr="The image “http://www.seekerworld.com/poetry/poetimg/ldyrose.jpg” cannot be displayed, because it contains error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219200"/>
            <a:ext cx="2057400" cy="2743200"/>
          </a:xfrm>
          <a:prstGeom prst="rect">
            <a:avLst/>
          </a:prstGeom>
          <a:noFill/>
        </p:spPr>
      </p:pic>
      <p:pic>
        <p:nvPicPr>
          <p:cNvPr id="40975" name="Picture 15" descr="The image “http://www.kippax.org.au/images/pray.jpg” cannot be displayed, because it contains errors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114800"/>
            <a:ext cx="25908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2D40-3222-4BB6-9C94-0E5ED30581A3}" type="slidenum">
              <a:rPr lang="en-US"/>
              <a:pPr/>
              <a:t>2</a:t>
            </a:fld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1676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“El hijo” de Horacio Quiroga, Uruguay, 1928</a:t>
            </a:r>
          </a:p>
        </p:txBody>
      </p:sp>
      <p:pic>
        <p:nvPicPr>
          <p:cNvPr id="3077" name="Picture 5" descr="The image “http://www.tucineportal.com/contenido/LIGAEXTRAORDINARIA%202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762000"/>
            <a:ext cx="4071938" cy="5715000"/>
          </a:xfrm>
          <a:prstGeom prst="rect">
            <a:avLst/>
          </a:prstGeom>
          <a:noFill/>
        </p:spPr>
      </p:pic>
      <p:pic>
        <p:nvPicPr>
          <p:cNvPr id="3079" name="Picture 7" descr="http://www.stolenwings.net/ldrart/photos/chicken%20wire%20li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28600"/>
            <a:ext cx="1676400" cy="1371600"/>
          </a:xfrm>
          <a:prstGeom prst="rect">
            <a:avLst/>
          </a:prstGeom>
          <a:noFill/>
        </p:spPr>
      </p:pic>
      <p:pic>
        <p:nvPicPr>
          <p:cNvPr id="3081" name="Picture 9" descr="The image “http://china.tyfo.com/int/art/artists/qjde/11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72000"/>
            <a:ext cx="2392363" cy="2068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2D2E-C088-4DFE-A537-F3130E3025FB}" type="slidenum">
              <a:rPr lang="en-US"/>
              <a:pPr/>
              <a:t>20</a:t>
            </a:fld>
            <a:endParaRPr lang="en-US"/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“A Roosevelt” de Rub</a:t>
            </a:r>
            <a:r>
              <a:rPr lang="en-US">
                <a:cs typeface="Times New Roman" charset="0"/>
              </a:rPr>
              <a:t>én Darío, Nicaragua, 1905</a:t>
            </a:r>
            <a:endParaRPr lang="en-US"/>
          </a:p>
        </p:txBody>
      </p:sp>
      <p:pic>
        <p:nvPicPr>
          <p:cNvPr id="44036" name="Picture 4" descr="The image “http://www.nationalwarcollege.org/Images/mementos/roosevelt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47800"/>
            <a:ext cx="3505200" cy="4800600"/>
          </a:xfrm>
          <a:prstGeom prst="rect">
            <a:avLst/>
          </a:prstGeom>
          <a:noFill/>
        </p:spPr>
      </p:pic>
      <p:pic>
        <p:nvPicPr>
          <p:cNvPr id="44038" name="Picture 6" descr="The image “http://rarecoins.org/images/Teddy%20Roosevelt%20Color%20Cropped%20with%20Shadow%2096dpi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447800"/>
            <a:ext cx="2193925" cy="2590800"/>
          </a:xfrm>
          <a:prstGeom prst="rect">
            <a:avLst/>
          </a:prstGeom>
          <a:noFill/>
        </p:spPr>
      </p:pic>
      <p:pic>
        <p:nvPicPr>
          <p:cNvPr id="44040" name="Picture 8" descr="The image “http://www.cadbury.ie/images/img-chocolate/cocoa3_1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133600"/>
            <a:ext cx="2247900" cy="3810000"/>
          </a:xfrm>
          <a:prstGeom prst="rect">
            <a:avLst/>
          </a:prstGeom>
          <a:noFill/>
        </p:spPr>
      </p:pic>
      <p:pic>
        <p:nvPicPr>
          <p:cNvPr id="44042" name="Picture 10" descr="The image “http://www.gssafaris.com/images/Lion-Hunter.jpg” cannot be displayed, because it contains error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191000"/>
            <a:ext cx="22098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F616-EB17-4827-9AC2-0E1F860CFE42}" type="slidenum">
              <a:rPr lang="en-US"/>
              <a:pPr/>
              <a:t>21</a:t>
            </a:fld>
            <a:endParaRPr lang="en-US"/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09600" y="609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Times New Roman" charset="0"/>
              </a:rPr>
              <a:t>“Sátira filosófica” de Sor Juana Inés de la Cruz, México, c.1650</a:t>
            </a:r>
          </a:p>
        </p:txBody>
      </p:sp>
      <p:pic>
        <p:nvPicPr>
          <p:cNvPr id="48133" name="Picture 5" descr="http://www.poppyseedgraphics.com/fantasy/TheCourtesan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667000"/>
            <a:ext cx="2590800" cy="3429000"/>
          </a:xfrm>
          <a:prstGeom prst="rect">
            <a:avLst/>
          </a:prstGeom>
          <a:noFill/>
        </p:spPr>
      </p:pic>
      <p:pic>
        <p:nvPicPr>
          <p:cNvPr id="48135" name="Picture 7" descr="http://images.google.com/images?q=tbn:tZmz0wr-jv4J:www.veracruzsevilla.org/Virge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295400"/>
            <a:ext cx="1447800" cy="1447800"/>
          </a:xfrm>
          <a:prstGeom prst="rect">
            <a:avLst/>
          </a:prstGeom>
          <a:noFill/>
        </p:spPr>
      </p:pic>
      <p:pic>
        <p:nvPicPr>
          <p:cNvPr id="48137" name="Picture 9" descr="http://biblia.com/christ/images/virgen-dedo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219200"/>
            <a:ext cx="2667000" cy="5029200"/>
          </a:xfrm>
          <a:prstGeom prst="rect">
            <a:avLst/>
          </a:prstGeom>
          <a:noFill/>
        </p:spPr>
      </p:pic>
      <p:pic>
        <p:nvPicPr>
          <p:cNvPr id="48141" name="Picture 13" descr="http://www.jarmodesigns.com/costumes/French-Aristocr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143000"/>
            <a:ext cx="2819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4F21-DE8D-4D2C-A7F3-FA4F62E06399}" type="slidenum">
              <a:rPr lang="en-US"/>
              <a:pPr/>
              <a:t>22</a:t>
            </a:fld>
            <a:endParaRPr lang="en-US"/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“Peso ancestral” </a:t>
            </a:r>
            <a:r>
              <a:rPr lang="en-US">
                <a:cs typeface="Times New Roman" charset="0"/>
              </a:rPr>
              <a:t>de Alfonsina Storni, Argentina, 1919</a:t>
            </a:r>
          </a:p>
        </p:txBody>
      </p:sp>
      <p:pic>
        <p:nvPicPr>
          <p:cNvPr id="50181" name="Picture 5" descr="http://membres.lycos.fr/dvdtellier/dvd/c/crying_freeman/images/free_man_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3810000" cy="3657600"/>
          </a:xfrm>
          <a:prstGeom prst="rect">
            <a:avLst/>
          </a:prstGeom>
          <a:noFill/>
        </p:spPr>
      </p:pic>
      <p:pic>
        <p:nvPicPr>
          <p:cNvPr id="50183" name="Picture 7" descr="http://www.punchstock.com/image/itstock/6668009/large/itf009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67000"/>
            <a:ext cx="3657600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37CD-4EC3-4508-8F35-B893B8F046B1}" type="slidenum">
              <a:rPr lang="en-US"/>
              <a:pPr/>
              <a:t>23</a:t>
            </a:fld>
            <a:endParaRPr lang="en-US"/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“A Julia de Burgos” de Julia de Burgos, Puerto Rico, c. 1940</a:t>
            </a:r>
          </a:p>
        </p:txBody>
      </p:sp>
      <p:pic>
        <p:nvPicPr>
          <p:cNvPr id="51205" name="Picture 5" descr="http://www.actionebiz.com/cosmolane/p-smiling_w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95400"/>
            <a:ext cx="2684463" cy="4953000"/>
          </a:xfrm>
          <a:prstGeom prst="rect">
            <a:avLst/>
          </a:prstGeom>
          <a:noFill/>
        </p:spPr>
      </p:pic>
      <p:pic>
        <p:nvPicPr>
          <p:cNvPr id="51207" name="Picture 7" descr="http://www.art-platform.com/pics/Lichtenstein%20Roy/1996%20Woman%20%20Sunlight%20Moolight%20painted%20and%20painted%20bron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743200"/>
            <a:ext cx="1704975" cy="3505200"/>
          </a:xfrm>
          <a:prstGeom prst="rect">
            <a:avLst/>
          </a:prstGeom>
          <a:noFill/>
        </p:spPr>
      </p:pic>
      <p:pic>
        <p:nvPicPr>
          <p:cNvPr id="51213" name="Picture 13" descr="http://www.cs.princeton.edu/~nitin/liberty/liberty-face-n-torch-s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990600"/>
            <a:ext cx="2819400" cy="1295400"/>
          </a:xfrm>
          <a:prstGeom prst="rect">
            <a:avLst/>
          </a:prstGeom>
          <a:noFill/>
        </p:spPr>
      </p:pic>
      <p:pic>
        <p:nvPicPr>
          <p:cNvPr id="51215" name="Picture 15" descr="http://www.mtholyoke.edu/courses/rschwart/hist255/la/bigliber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438400"/>
            <a:ext cx="3124200" cy="3883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C9D4-E0D0-4989-B5A4-81F48A370241}" type="slidenum">
              <a:rPr lang="en-US"/>
              <a:pPr/>
              <a:t>24</a:t>
            </a:fld>
            <a:endParaRPr lang="en-US"/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838200" y="762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“Walking Around” de Pablo Neruda, Chile, 1935</a:t>
            </a:r>
          </a:p>
        </p:txBody>
      </p:sp>
      <p:pic>
        <p:nvPicPr>
          <p:cNvPr id="57348" name="Picture 4" descr="The image “http://www.peluqueria-inma.com/morairasi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24200"/>
            <a:ext cx="3886200" cy="2971800"/>
          </a:xfrm>
          <a:prstGeom prst="rect">
            <a:avLst/>
          </a:prstGeom>
          <a:noFill/>
        </p:spPr>
      </p:pic>
      <p:pic>
        <p:nvPicPr>
          <p:cNvPr id="57350" name="Picture 6" descr="The image “http://www.modern-ruins.com/buehler/other/clothes4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124200"/>
            <a:ext cx="3886200" cy="2971800"/>
          </a:xfrm>
          <a:prstGeom prst="rect">
            <a:avLst/>
          </a:prstGeom>
          <a:noFill/>
        </p:spPr>
      </p:pic>
      <p:pic>
        <p:nvPicPr>
          <p:cNvPr id="57352" name="Picture 8" descr="The image “http://www.geocities.com/Athens/Delphi/9247/aurores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95400"/>
            <a:ext cx="80010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7F87-1B1B-4C24-B93F-9A044CF9095C}" type="slidenum">
              <a:rPr lang="en-US"/>
              <a:pPr/>
              <a:t>25</a:t>
            </a:fld>
            <a:endParaRPr lang="en-US"/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838200" y="8382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“Balada de los dos abuelos” de Nicol</a:t>
            </a:r>
            <a:r>
              <a:rPr lang="en-US">
                <a:cs typeface="Times New Roman" charset="0"/>
              </a:rPr>
              <a:t>ás Guillén, cuba, 1934</a:t>
            </a:r>
            <a:endParaRPr lang="en-US"/>
          </a:p>
        </p:txBody>
      </p:sp>
      <p:pic>
        <p:nvPicPr>
          <p:cNvPr id="59396" name="Picture 4" descr="The image “http://e-student.net/conquistador-red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95600"/>
            <a:ext cx="2667000" cy="3505200"/>
          </a:xfrm>
          <a:prstGeom prst="rect">
            <a:avLst/>
          </a:prstGeom>
          <a:noFill/>
        </p:spPr>
      </p:pic>
      <p:pic>
        <p:nvPicPr>
          <p:cNvPr id="59398" name="Picture 6" descr="The image “http://www.andrew.cmu.edu/course/79-104/Readings/Gallery/Gallery1/SC133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95600"/>
            <a:ext cx="2895600" cy="3481388"/>
          </a:xfrm>
          <a:prstGeom prst="rect">
            <a:avLst/>
          </a:prstGeom>
          <a:noFill/>
        </p:spPr>
      </p:pic>
      <p:pic>
        <p:nvPicPr>
          <p:cNvPr id="59402" name="Picture 10" descr="The image “http://www.visitshetland.com/uploads/images/310/up-helly-aa_burning-galley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95400"/>
            <a:ext cx="55626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953B-8E95-4517-BD83-821A34E0578A}" type="slidenum">
              <a:rPr lang="en-US"/>
              <a:pPr/>
              <a:t>26</a:t>
            </a:fld>
            <a:endParaRPr lang="en-US"/>
          </a:p>
        </p:txBody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066800" y="609600"/>
            <a:ext cx="3048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El burlador de Sevilla y convidado de piedra</a:t>
            </a:r>
            <a:r>
              <a:rPr lang="en-US"/>
              <a:t>                            de Tirso de Molina,                                                                 Espa</a:t>
            </a:r>
            <a:r>
              <a:rPr lang="en-US">
                <a:cs typeface="Times New Roman" charset="0"/>
              </a:rPr>
              <a:t>ña, 1630</a:t>
            </a:r>
            <a:endParaRPr lang="en-US" u="sng"/>
          </a:p>
        </p:txBody>
      </p:sp>
      <p:pic>
        <p:nvPicPr>
          <p:cNvPr id="61446" name="Picture 6" descr="The image “http://www.teatroenmiami.net/2003/marzo/1/gph/burlador-2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38" y="4267200"/>
            <a:ext cx="2201862" cy="2438400"/>
          </a:xfrm>
          <a:prstGeom prst="rect">
            <a:avLst/>
          </a:prstGeom>
          <a:noFill/>
        </p:spPr>
      </p:pic>
      <p:pic>
        <p:nvPicPr>
          <p:cNvPr id="61448" name="Picture 8" descr="The image “http://www.northernballettheatre.co.uk/images/dl_header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124200"/>
            <a:ext cx="3048000" cy="2705100"/>
          </a:xfrm>
          <a:prstGeom prst="rect">
            <a:avLst/>
          </a:prstGeom>
          <a:noFill/>
        </p:spPr>
      </p:pic>
      <p:pic>
        <p:nvPicPr>
          <p:cNvPr id="61444" name="Picture 4" descr="The image “http://www.operaheb.co.il/operas/notes/giovanni1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2400"/>
            <a:ext cx="3881438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3F3BF-CF2D-49F0-B8B2-1C75A21F93CC}" type="slidenum">
              <a:rPr lang="en-US"/>
              <a:pPr/>
              <a:t>27</a:t>
            </a:fld>
            <a:endParaRPr lang="en-US"/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La casa de Bernarda Alba</a:t>
            </a:r>
            <a:r>
              <a:rPr lang="en-US"/>
              <a:t>  de Federico Garc</a:t>
            </a:r>
            <a:r>
              <a:rPr lang="en-US">
                <a:cs typeface="Times New Roman" charset="0"/>
              </a:rPr>
              <a:t>ía Lorca, España, 1936</a:t>
            </a:r>
            <a:endParaRPr lang="en-US" u="sng"/>
          </a:p>
        </p:txBody>
      </p:sp>
      <p:pic>
        <p:nvPicPr>
          <p:cNvPr id="62468" name="Picture 4" descr="The image “http://faculty-staff.ou.edu/L/A-Robert.R.Lauer-1/LorcaCasa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2362200" cy="2857500"/>
          </a:xfrm>
          <a:prstGeom prst="rect">
            <a:avLst/>
          </a:prstGeom>
          <a:noFill/>
        </p:spPr>
      </p:pic>
      <p:pic>
        <p:nvPicPr>
          <p:cNvPr id="62472" name="Picture 8" descr="The image “http://www.teatredeponent.com/obra/img/trajectoria/BAWEB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752600"/>
            <a:ext cx="4191000" cy="3810000"/>
          </a:xfrm>
          <a:prstGeom prst="rect">
            <a:avLst/>
          </a:prstGeom>
          <a:noFill/>
        </p:spPr>
      </p:pic>
      <p:pic>
        <p:nvPicPr>
          <p:cNvPr id="62474" name="Picture 10" descr="The image “http://ew2.lysator.liu.se/pic/art/a/n/angelajean/hanged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447800"/>
            <a:ext cx="2616200" cy="451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CEE0-BA4A-4613-AA6C-E401780219D7}" type="slidenum">
              <a:rPr lang="en-US"/>
              <a:pPr/>
              <a:t>28</a:t>
            </a:fld>
            <a:endParaRPr lang="en-US"/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3733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“Ejemplo XXXV (35)” de </a:t>
            </a:r>
            <a:r>
              <a:rPr lang="en-US" u="sng"/>
              <a:t>El conde Lucanor</a:t>
            </a:r>
            <a:r>
              <a:rPr lang="en-US"/>
              <a:t>, don Juan Manuel, 1335</a:t>
            </a:r>
          </a:p>
        </p:txBody>
      </p:sp>
      <p:pic>
        <p:nvPicPr>
          <p:cNvPr id="64524" name="Picture 12" descr="The image “http://davidmorrison.typepad.com/sed_contra/images/dh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429000"/>
            <a:ext cx="4214813" cy="3178175"/>
          </a:xfrm>
          <a:prstGeom prst="rect">
            <a:avLst/>
          </a:prstGeom>
          <a:noFill/>
        </p:spPr>
      </p:pic>
      <p:pic>
        <p:nvPicPr>
          <p:cNvPr id="64526" name="Picture 14" descr="The image “http://www.stopwormsdead.co.uk/content_images/1/cat-and-dog2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0"/>
            <a:ext cx="2286000" cy="1738313"/>
          </a:xfrm>
          <a:prstGeom prst="rect">
            <a:avLst/>
          </a:prstGeom>
          <a:noFill/>
        </p:spPr>
      </p:pic>
      <p:pic>
        <p:nvPicPr>
          <p:cNvPr id="64528" name="Picture 16" descr="The image “http://imagespain.com/pics/1430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28600"/>
            <a:ext cx="3952875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9634-4363-4B03-8CBB-F655D93DE802}" type="slidenum">
              <a:rPr lang="en-US"/>
              <a:pPr/>
              <a:t>29</a:t>
            </a:fld>
            <a:endParaRPr lang="en-US"/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1905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Lazarillo de Tormes</a:t>
            </a:r>
            <a:r>
              <a:rPr lang="en-US"/>
              <a:t>, an</a:t>
            </a:r>
            <a:r>
              <a:rPr lang="en-US">
                <a:cs typeface="Times New Roman" charset="0"/>
              </a:rPr>
              <a:t>ónimo, España, 1335</a:t>
            </a:r>
            <a:endParaRPr lang="en-US" u="sng"/>
          </a:p>
        </p:txBody>
      </p:sp>
      <p:pic>
        <p:nvPicPr>
          <p:cNvPr id="65540" name="Picture 4" descr="The image “http://www.fisterra.com/human/3arte/pintura/images/garrotillo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86200"/>
            <a:ext cx="2106613" cy="2663825"/>
          </a:xfrm>
          <a:prstGeom prst="rect">
            <a:avLst/>
          </a:prstGeom>
          <a:noFill/>
        </p:spPr>
      </p:pic>
      <p:pic>
        <p:nvPicPr>
          <p:cNvPr id="65542" name="Picture 6" descr="The image “http://mld.ursinus.edu/~jarana/Ejercicios/Self-Check/Lazarillo/images/ciego.y.lazarillo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788" y="381000"/>
            <a:ext cx="1568450" cy="1752600"/>
          </a:xfrm>
          <a:prstGeom prst="rect">
            <a:avLst/>
          </a:prstGeom>
          <a:noFill/>
        </p:spPr>
      </p:pic>
      <p:pic>
        <p:nvPicPr>
          <p:cNvPr id="65544" name="Picture 8" descr="The image “http://www.as.ua.edu/ant/Faculty/murphy/Blount/lazarillo.gif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286000"/>
            <a:ext cx="3013075" cy="4244975"/>
          </a:xfrm>
          <a:prstGeom prst="rect">
            <a:avLst/>
          </a:prstGeom>
          <a:noFill/>
        </p:spPr>
      </p:pic>
      <p:pic>
        <p:nvPicPr>
          <p:cNvPr id="65546" name="Picture 10" descr="The image “http://www.personal.usyd.edu.au/~ktay0998/pics/eliz_noble.jpg” cannot be displayed, because it contains error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4663" y="304800"/>
            <a:ext cx="3417887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61B5-AFCA-43EE-995F-86E517E75E73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927225" y="685800"/>
            <a:ext cx="5845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“Mi caballo mago” de Sabine R. Ulibarri, Nuevo México, EE.UU., 1964</a:t>
            </a:r>
          </a:p>
        </p:txBody>
      </p:sp>
      <p:pic>
        <p:nvPicPr>
          <p:cNvPr id="4100" name="Picture 4" descr="The image “http://www.elhuevodechocolate.com/images/belerofonte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3900" y="2057400"/>
            <a:ext cx="2832100" cy="4191000"/>
          </a:xfrm>
          <a:prstGeom prst="rect">
            <a:avLst/>
          </a:prstGeom>
          <a:noFill/>
        </p:spPr>
      </p:pic>
      <p:pic>
        <p:nvPicPr>
          <p:cNvPr id="4104" name="Picture 8" descr="The image “http://www.joebly.com/asort-Man-Dog-Snow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676400"/>
            <a:ext cx="2438400" cy="4572000"/>
          </a:xfrm>
          <a:prstGeom prst="rect">
            <a:avLst/>
          </a:prstGeom>
          <a:noFill/>
        </p:spPr>
      </p:pic>
      <p:pic>
        <p:nvPicPr>
          <p:cNvPr id="4106" name="Picture 10" descr="The image “http://hotelsofrussia.com/img/webfoto/2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352800"/>
            <a:ext cx="2590800" cy="2895600"/>
          </a:xfrm>
          <a:prstGeom prst="rect">
            <a:avLst/>
          </a:prstGeom>
          <a:noFill/>
        </p:spPr>
      </p:pic>
      <p:pic>
        <p:nvPicPr>
          <p:cNvPr id="4108" name="Picture 12" descr="The image “http://memory.loc.gov/ammem/ndlpedu/collections/amwest/images/snowtunnel.jpg” cannot be displayed, because it contains error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3276600"/>
            <a:ext cx="990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BB9-A341-467A-88F4-D8DC3B37AA8B}" type="slidenum">
              <a:rPr lang="en-US"/>
              <a:pPr/>
              <a:t>30</a:t>
            </a:fld>
            <a:endParaRPr lang="en-US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617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El ingenioso hidalgo Don Quijote de la Mancha </a:t>
            </a:r>
            <a:r>
              <a:rPr lang="en-US"/>
              <a:t>de Miguel de Cervantes Saavedra, Espa</a:t>
            </a:r>
            <a:r>
              <a:rPr lang="en-US">
                <a:cs typeface="Times New Roman" charset="0"/>
              </a:rPr>
              <a:t>ña, 1605</a:t>
            </a:r>
            <a:endParaRPr lang="en-US" u="sng"/>
          </a:p>
        </p:txBody>
      </p:sp>
      <p:pic>
        <p:nvPicPr>
          <p:cNvPr id="67588" name="Picture 4" descr="The image “http://screenshots.softonic.com/scr/25691_2_0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04800"/>
            <a:ext cx="1295400" cy="1217613"/>
          </a:xfrm>
          <a:prstGeom prst="rect">
            <a:avLst/>
          </a:prstGeom>
          <a:noFill/>
        </p:spPr>
      </p:pic>
      <p:pic>
        <p:nvPicPr>
          <p:cNvPr id="67592" name="Picture 8" descr="The image “http://www.csdl.tamu.edu/cervantes/V2/images/guanajuato/images/MIDQ-12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524000"/>
            <a:ext cx="2362200" cy="4876800"/>
          </a:xfrm>
          <a:prstGeom prst="rect">
            <a:avLst/>
          </a:prstGeom>
          <a:noFill/>
        </p:spPr>
      </p:pic>
      <p:sp>
        <p:nvSpPr>
          <p:cNvPr id="67594" name="AutoShape 10" descr="The image “http://www.geocities.com/avalonianchurch/print-knight-consecration.jpg” cannot be displayed, because it contains errors.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67596" name="Picture 12" descr="The image “http://www.geocities.com/avalonianchurch/print-knight-consecration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447800"/>
            <a:ext cx="2667000" cy="2743200"/>
          </a:xfrm>
          <a:prstGeom prst="rect">
            <a:avLst/>
          </a:prstGeom>
          <a:noFill/>
        </p:spPr>
      </p:pic>
      <p:pic>
        <p:nvPicPr>
          <p:cNvPr id="67600" name="Picture 16" descr="The image “http://www.santateclalahistoria.com/donQ/images/index_03.gif” cannot be displayed, because it contains error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14800"/>
            <a:ext cx="2438400" cy="2327275"/>
          </a:xfrm>
          <a:prstGeom prst="rect">
            <a:avLst/>
          </a:prstGeom>
          <a:noFill/>
        </p:spPr>
      </p:pic>
      <p:pic>
        <p:nvPicPr>
          <p:cNvPr id="67602" name="Picture 18" descr="The image “http://upload.wikimedia.org/wikipedia/en/thumb/5/5c/240px-Quixo-panza.jpg” cannot be displayed, because it contains errors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3810000"/>
            <a:ext cx="2887663" cy="2590800"/>
          </a:xfrm>
          <a:prstGeom prst="rect">
            <a:avLst/>
          </a:prstGeom>
          <a:noFill/>
        </p:spPr>
      </p:pic>
      <p:pic>
        <p:nvPicPr>
          <p:cNvPr id="67604" name="Picture 20" descr="The image “http://www.crystalinks.com/quixote.jpg” cannot be displayed, because it contains errors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752600"/>
            <a:ext cx="213677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D12E-55B2-49B1-8D9F-3AF324940E22}" type="slidenum">
              <a:rPr lang="en-US"/>
              <a:pPr/>
              <a:t>31</a:t>
            </a:fld>
            <a:endParaRPr lang="en-US"/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914400" y="6858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San Manuel Bueno, m</a:t>
            </a:r>
            <a:r>
              <a:rPr lang="en-US" u="sng">
                <a:cs typeface="Times New Roman" charset="0"/>
              </a:rPr>
              <a:t>ártir</a:t>
            </a:r>
            <a:r>
              <a:rPr lang="en-US">
                <a:cs typeface="Times New Roman" charset="0"/>
              </a:rPr>
              <a:t> de Miguel de Unamuno, 1933</a:t>
            </a:r>
            <a:endParaRPr lang="en-US" u="sng"/>
          </a:p>
        </p:txBody>
      </p:sp>
      <p:pic>
        <p:nvPicPr>
          <p:cNvPr id="69636" name="Picture 4" descr="The image “http://www.sspx.co.uk/photographs/mass/mass50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2514600" cy="2047875"/>
          </a:xfrm>
          <a:prstGeom prst="rect">
            <a:avLst/>
          </a:prstGeom>
          <a:noFill/>
        </p:spPr>
      </p:pic>
      <p:pic>
        <p:nvPicPr>
          <p:cNvPr id="69638" name="Picture 6" descr="The image “http://www.ocf.org/OrthodoxPage/icons/clip/priest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86200"/>
            <a:ext cx="2362200" cy="2286000"/>
          </a:xfrm>
          <a:prstGeom prst="rect">
            <a:avLst/>
          </a:prstGeom>
          <a:noFill/>
        </p:spPr>
      </p:pic>
      <p:pic>
        <p:nvPicPr>
          <p:cNvPr id="69640" name="Picture 8" descr="The image “http://www.vatican.va/news_services/liturgy/img/20010626_gorazdowski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5950" y="1219200"/>
            <a:ext cx="3581400" cy="5029200"/>
          </a:xfrm>
          <a:prstGeom prst="rect">
            <a:avLst/>
          </a:prstGeom>
          <a:noFill/>
        </p:spPr>
      </p:pic>
      <p:pic>
        <p:nvPicPr>
          <p:cNvPr id="69642" name="Picture 10" descr="The image “http://www.eileenbiz.com/genzlinger/man-thinking-large.jpg” cannot be displayed, because it contains error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9738" y="4267200"/>
            <a:ext cx="1592262" cy="1989138"/>
          </a:xfrm>
          <a:prstGeom prst="rect">
            <a:avLst/>
          </a:prstGeom>
          <a:noFill/>
        </p:spPr>
      </p:pic>
      <p:pic>
        <p:nvPicPr>
          <p:cNvPr id="69644" name="Picture 12" descr="The image “http://www.goodsalt.com/thumbs/dmtas0033.jpg” cannot be displayed, because it contains errors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1371600"/>
            <a:ext cx="1600200" cy="1371600"/>
          </a:xfrm>
          <a:prstGeom prst="rect">
            <a:avLst/>
          </a:prstGeom>
          <a:noFill/>
        </p:spPr>
      </p:pic>
      <p:pic>
        <p:nvPicPr>
          <p:cNvPr id="69650" name="Picture 18" descr="The image “http://www.whatsyourname.net/Praying%20Hands%202.jpg” cannot be displayed, because it contains errors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895600"/>
            <a:ext cx="1524000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8874-B046-4D0D-B835-0E615D99CF80}" type="slidenum">
              <a:rPr lang="en-US"/>
              <a:pPr/>
              <a:t>4</a:t>
            </a:fld>
            <a:endParaRPr lang="en-U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“No oyes ladrar los perros” de Juan Rulfo, México, 1953</a:t>
            </a:r>
          </a:p>
        </p:txBody>
      </p:sp>
      <p:pic>
        <p:nvPicPr>
          <p:cNvPr id="5124" name="Picture 4" descr="The image “http://www.jmarti.ciberia.es/homilias/01/to/15.gif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057400"/>
            <a:ext cx="4953000" cy="4257675"/>
          </a:xfrm>
          <a:prstGeom prst="rect">
            <a:avLst/>
          </a:prstGeom>
          <a:noFill/>
        </p:spPr>
      </p:pic>
      <p:pic>
        <p:nvPicPr>
          <p:cNvPr id="5126" name="Picture 6" descr="The image “http://www.tparents.org/Library/Moon/Photos/Mph-1954/SMMPAK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1887538" cy="2362200"/>
          </a:xfrm>
          <a:prstGeom prst="rect">
            <a:avLst/>
          </a:prstGeom>
          <a:noFill/>
        </p:spPr>
      </p:pic>
      <p:sp>
        <p:nvSpPr>
          <p:cNvPr id="5130" name="AutoShape 10" descr="The image “http://merrytimes.multiservers.com/moonoversnowytown.jpg” cannot be displayed, because it contains errors.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132" name="AutoShape 12" descr="The image “http://merrytimes.multiservers.com/moonoversnowytown.jpg” cannot be displayed, because it contains errors.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134" name="AutoShape 14" descr="The image “http://merrytimes.multiservers.com/moonoversnowytown.jpg” cannot be displayed, because it contains errors.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136" name="AutoShape 16" descr="The image “http://merrytimes.multiservers.com/moonoversnowytown.jpg” cannot be displayed, because it contains errors.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138" name="AutoShape 18" descr="The image “http://merrytimes.multiservers.com/moonoversnowytown.jpg” cannot be displayed, because it contains errors.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140" name="AutoShape 20" descr="The image “http://merrytimes.multiservers.com/moonoversnowytown.jpg” cannot be displayed, because it contains errors.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142" name="AutoShape 22" descr="The image “http://merrytimes.multiservers.com/moonoversnowytown.jpg” cannot be displayed, because it contains errors.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5146" name="Picture 26" descr="The image “http://schism.ca/archives/040929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838200"/>
            <a:ext cx="2667000" cy="1779588"/>
          </a:xfrm>
          <a:prstGeom prst="rect">
            <a:avLst/>
          </a:prstGeom>
          <a:noFill/>
        </p:spPr>
      </p:pic>
      <p:pic>
        <p:nvPicPr>
          <p:cNvPr id="5148" name="Picture 28" descr="The image “http://www.catholicgarden.com/memory/mem_top.gif” cannot be displayed, because it contains error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974725"/>
            <a:ext cx="2667000" cy="2243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34B5-F7C2-42B5-9E8A-D85839BA2022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49530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La siesta del martes” de Gabriel García Márquez,  Colombia, 1962</a:t>
            </a:r>
          </a:p>
        </p:txBody>
      </p:sp>
      <p:pic>
        <p:nvPicPr>
          <p:cNvPr id="18435" name="Picture 3" descr="http://images.google.com/images?q=tbn:-n4745olrQIJ:http://www.brieva.com.ar/images/ventilador_ba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8863" y="304800"/>
            <a:ext cx="1903412" cy="2819400"/>
          </a:xfrm>
          <a:prstGeom prst="rect">
            <a:avLst/>
          </a:prstGeom>
          <a:noFill/>
        </p:spPr>
      </p:pic>
      <p:pic>
        <p:nvPicPr>
          <p:cNvPr id="18437" name="Picture 5" descr="The image “http://www.ctv.es/USERS/aje/031101%20-%20Sacerdote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590800"/>
            <a:ext cx="5483225" cy="3657600"/>
          </a:xfrm>
          <a:prstGeom prst="rect">
            <a:avLst/>
          </a:prstGeom>
          <a:noFill/>
        </p:spPr>
      </p:pic>
      <p:pic>
        <p:nvPicPr>
          <p:cNvPr id="18439" name="Picture 7" descr="The image “http://www.welcomebaby.org/spanish/wb4yrs-4half/images/mother_daughter.gif” cannot be displayed, because it contains error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733800"/>
            <a:ext cx="2895600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3F96-5121-4DC1-999D-14A49A88D8AA}" type="slidenum">
              <a:rPr lang="en-US"/>
              <a:pPr/>
              <a:t>6</a:t>
            </a:fld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486400" y="304800"/>
            <a:ext cx="2895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“Las medias rojas” de Emilia Pardo Bazán, España, 1923</a:t>
            </a:r>
          </a:p>
        </p:txBody>
      </p:sp>
      <p:pic>
        <p:nvPicPr>
          <p:cNvPr id="8216" name="Picture 24" descr="The image “http://www.anitarowland.com/galleries/webcam083102/oneeyedgirl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76400"/>
            <a:ext cx="3048000" cy="2286000"/>
          </a:xfrm>
          <a:prstGeom prst="rect">
            <a:avLst/>
          </a:prstGeom>
          <a:noFill/>
        </p:spPr>
      </p:pic>
      <p:pic>
        <p:nvPicPr>
          <p:cNvPr id="8218" name="Picture 26" descr="The image “http://www.edfwomen.org.uk/man_hitting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1954213" cy="2057400"/>
          </a:xfrm>
          <a:prstGeom prst="rect">
            <a:avLst/>
          </a:prstGeom>
          <a:noFill/>
        </p:spPr>
      </p:pic>
      <p:pic>
        <p:nvPicPr>
          <p:cNvPr id="8220" name="Picture 28" descr="The image “http://www.medical-definitions.net/images/black-eye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990600"/>
            <a:ext cx="2362200" cy="2139950"/>
          </a:xfrm>
          <a:prstGeom prst="rect">
            <a:avLst/>
          </a:prstGeom>
          <a:noFill/>
        </p:spPr>
      </p:pic>
      <p:pic>
        <p:nvPicPr>
          <p:cNvPr id="8222" name="Picture 30" descr="The image “http://freepages.rootsweb.com/~ruppert/surnamesa-i/behrendtship02.JPG” cannot be displayed, because it contains error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038600"/>
            <a:ext cx="3810000" cy="2686050"/>
          </a:xfrm>
          <a:prstGeom prst="rect">
            <a:avLst/>
          </a:prstGeom>
          <a:noFill/>
        </p:spPr>
      </p:pic>
      <p:pic>
        <p:nvPicPr>
          <p:cNvPr id="8224" name="Picture 32" descr="The image “http://home.supernet.com/~rhymer/photos/cottage.jpg” cannot be displayed, because it contains errors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810000"/>
            <a:ext cx="4114800" cy="272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8DE7-937C-4197-94F0-6CDA8A95B56F}" type="slidenum">
              <a:rPr lang="en-US"/>
              <a:pPr/>
              <a:t>7</a:t>
            </a:fld>
            <a:endParaRPr lang="en-US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219200" y="838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“El sur” de Jorge Luis Borges, Argentina, 1956</a:t>
            </a:r>
          </a:p>
        </p:txBody>
      </p:sp>
      <p:pic>
        <p:nvPicPr>
          <p:cNvPr id="11268" name="Picture 4" descr="The image “http://www.fotosearch.com/comp/LIF/LIF141/NU303003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89150"/>
            <a:ext cx="4343400" cy="3444875"/>
          </a:xfrm>
          <a:prstGeom prst="rect">
            <a:avLst/>
          </a:prstGeom>
          <a:noFill/>
        </p:spPr>
      </p:pic>
      <p:pic>
        <p:nvPicPr>
          <p:cNvPr id="11270" name="Picture 6" descr="The image “http://perso.wanadoo.fr/folk-dolls/Images/gaucho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95400"/>
            <a:ext cx="2805113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9CE3-0F40-413C-B57A-991F554DA5E0}" type="slidenum">
              <a:rPr lang="en-US"/>
              <a:pPr/>
              <a:t>8</a:t>
            </a:fld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“La noche boca arriba” de Julio Cortázar, Argentina, 1964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-10680700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100"/>
              <a:t>  </a:t>
            </a:r>
            <a:endParaRPr lang="en-US"/>
          </a:p>
          <a:p>
            <a:pPr algn="l" eaLnBrk="0" hangingPunct="0"/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-953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2743200" y="-10210800"/>
            <a:ext cx="3563938" cy="4937125"/>
            <a:chOff x="0" y="720"/>
            <a:chExt cx="2245" cy="3110"/>
          </a:xfrm>
        </p:grpSpPr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0" y="720"/>
              <a:ext cx="1320" cy="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>
                  <a:hlinkClick r:id="rId2"/>
                </a:rPr>
                <a:t>  </a:t>
              </a:r>
              <a:r>
                <a:rPr lang="en-US" sz="21600"/>
                <a:t> </a:t>
              </a:r>
              <a:r>
                <a:rPr lang="en-US"/>
                <a:t>                                  </a:t>
              </a: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1320" y="720"/>
              <a:ext cx="925" cy="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>
                  <a:hlinkClick r:id="rId3"/>
                </a:rPr>
                <a:t>  </a:t>
              </a:r>
              <a:r>
                <a:rPr lang="en-US" sz="21600"/>
                <a:t> </a:t>
              </a:r>
              <a:r>
                <a:rPr lang="en-US"/>
                <a:t>                              </a:t>
              </a:r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0" y="3082"/>
              <a:ext cx="132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1320" y="3082"/>
              <a:ext cx="925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-46005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/>
            </a:r>
            <a:br>
              <a:rPr lang="en-US"/>
            </a:br>
            <a:r>
              <a:rPr lang="en-US"/>
              <a:t>  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-377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1524" name="Group 20"/>
          <p:cNvGrpSpPr>
            <a:grpSpLocks/>
          </p:cNvGrpSpPr>
          <p:nvPr/>
        </p:nvGrpSpPr>
        <p:grpSpPr bwMode="auto">
          <a:xfrm>
            <a:off x="2468563" y="-3778250"/>
            <a:ext cx="4205287" cy="3521075"/>
            <a:chOff x="0" y="4348"/>
            <a:chExt cx="2649" cy="2218"/>
          </a:xfrm>
        </p:grpSpPr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0" y="4348"/>
              <a:ext cx="1131" cy="2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>
                  <a:hlinkClick r:id="rId4"/>
                </a:rPr>
                <a:t>  </a:t>
              </a:r>
              <a:r>
                <a:rPr lang="en-US" sz="20100"/>
                <a:t> </a:t>
              </a:r>
              <a:r>
                <a:rPr lang="en-US"/>
                <a:t>                                     </a:t>
              </a:r>
            </a:p>
          </p:txBody>
        </p:sp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>
              <a:off x="1131" y="4348"/>
              <a:ext cx="1518" cy="2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>
                  <a:hlinkClick r:id="rId5"/>
                </a:rPr>
                <a:t>  </a:t>
              </a:r>
              <a:r>
                <a:rPr lang="en-US" sz="20100"/>
                <a:t> </a:t>
              </a:r>
              <a:r>
                <a:rPr lang="en-US"/>
                <a:t>                                                      </a:t>
              </a:r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0" y="6566"/>
              <a:ext cx="113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23" name="Rectangle 19"/>
            <p:cNvSpPr>
              <a:spLocks noChangeArrowheads="1"/>
            </p:cNvSpPr>
            <p:nvPr/>
          </p:nvSpPr>
          <p:spPr bwMode="auto">
            <a:xfrm>
              <a:off x="1131" y="6566"/>
              <a:ext cx="151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0" y="-2571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/>
            </a:r>
            <a:br>
              <a:rPr lang="en-US"/>
            </a:br>
            <a:r>
              <a:rPr lang="en-US"/>
              <a:t>  </a:t>
            </a: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56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1533" name="Group 29"/>
          <p:cNvGrpSpPr>
            <a:grpSpLocks/>
          </p:cNvGrpSpPr>
          <p:nvPr/>
        </p:nvGrpSpPr>
        <p:grpSpPr bwMode="auto">
          <a:xfrm>
            <a:off x="2835275" y="565150"/>
            <a:ext cx="3473450" cy="4572000"/>
            <a:chOff x="0" y="7084"/>
            <a:chExt cx="2188" cy="2880"/>
          </a:xfrm>
        </p:grpSpPr>
        <p:sp>
          <p:nvSpPr>
            <p:cNvPr id="21527" name="Rectangle 23"/>
            <p:cNvSpPr>
              <a:spLocks noChangeArrowheads="1"/>
            </p:cNvSpPr>
            <p:nvPr/>
          </p:nvSpPr>
          <p:spPr bwMode="auto">
            <a:xfrm>
              <a:off x="0" y="7084"/>
              <a:ext cx="948" cy="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>
                  <a:hlinkClick r:id="rId6"/>
                </a:rPr>
                <a:t>  </a:t>
              </a:r>
              <a:r>
                <a:rPr lang="en-US" sz="21600"/>
                <a:t> </a:t>
              </a:r>
              <a:r>
                <a:rPr lang="en-US"/>
                <a:t>                   </a:t>
              </a:r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948" y="7084"/>
              <a:ext cx="1240" cy="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>
                  <a:hlinkClick r:id="rId7"/>
                </a:rPr>
                <a:t>  </a:t>
              </a:r>
              <a:r>
                <a:rPr lang="en-US" sz="21600"/>
                <a:t> </a:t>
              </a:r>
              <a:r>
                <a:rPr lang="en-US"/>
                <a:t>                             </a:t>
              </a:r>
            </a:p>
          </p:txBody>
        </p:sp>
        <p:sp>
          <p:nvSpPr>
            <p:cNvPr id="21531" name="Rectangle 27"/>
            <p:cNvSpPr>
              <a:spLocks noChangeArrowheads="1"/>
            </p:cNvSpPr>
            <p:nvPr/>
          </p:nvSpPr>
          <p:spPr bwMode="auto">
            <a:xfrm>
              <a:off x="0" y="9446"/>
              <a:ext cx="94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>
              <a:off x="948" y="9446"/>
              <a:ext cx="12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0" y="513715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/>
            </a:r>
            <a:br>
              <a:rPr lang="en-US"/>
            </a:br>
            <a:r>
              <a:rPr lang="en-US"/>
              <a:t>  </a:t>
            </a: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0" y="5959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1542" name="Group 38"/>
          <p:cNvGrpSpPr>
            <a:grpSpLocks/>
          </p:cNvGrpSpPr>
          <p:nvPr/>
        </p:nvGrpSpPr>
        <p:grpSpPr bwMode="auto">
          <a:xfrm>
            <a:off x="1600200" y="5959475"/>
            <a:ext cx="5942013" cy="4937125"/>
            <a:chOff x="0" y="10482"/>
            <a:chExt cx="3743" cy="3110"/>
          </a:xfrm>
        </p:grpSpPr>
        <p:sp>
          <p:nvSpPr>
            <p:cNvPr id="21536" name="Rectangle 32"/>
            <p:cNvSpPr>
              <a:spLocks noChangeArrowheads="1"/>
            </p:cNvSpPr>
            <p:nvPr/>
          </p:nvSpPr>
          <p:spPr bwMode="auto">
            <a:xfrm>
              <a:off x="0" y="10482"/>
              <a:ext cx="1473" cy="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>
                  <a:hlinkClick r:id="rId8"/>
                </a:rPr>
                <a:t>  </a:t>
              </a:r>
              <a:r>
                <a:rPr lang="en-US" sz="21600"/>
                <a:t> </a:t>
              </a:r>
              <a:r>
                <a:rPr lang="en-US"/>
                <a:t>                                 </a:t>
              </a:r>
            </a:p>
          </p:txBody>
        </p:sp>
        <p:sp>
          <p:nvSpPr>
            <p:cNvPr id="21538" name="Rectangle 34"/>
            <p:cNvSpPr>
              <a:spLocks noChangeArrowheads="1"/>
            </p:cNvSpPr>
            <p:nvPr/>
          </p:nvSpPr>
          <p:spPr bwMode="auto">
            <a:xfrm>
              <a:off x="1473" y="10482"/>
              <a:ext cx="2270" cy="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  </a:t>
              </a:r>
              <a:r>
                <a:rPr lang="en-US" sz="19300"/>
                <a:t> </a:t>
              </a:r>
              <a:r>
                <a:rPr lang="en-US"/>
                <a:t>                                                  </a:t>
              </a:r>
            </a:p>
          </p:txBody>
        </p:sp>
        <p:sp>
          <p:nvSpPr>
            <p:cNvPr id="21540" name="Rectangle 36"/>
            <p:cNvSpPr>
              <a:spLocks noChangeArrowheads="1"/>
            </p:cNvSpPr>
            <p:nvPr/>
          </p:nvSpPr>
          <p:spPr bwMode="auto">
            <a:xfrm>
              <a:off x="0" y="12844"/>
              <a:ext cx="1473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541" name="Rectangle 37"/>
            <p:cNvSpPr>
              <a:spLocks noChangeArrowheads="1"/>
            </p:cNvSpPr>
            <p:nvPr/>
          </p:nvSpPr>
          <p:spPr bwMode="auto">
            <a:xfrm>
              <a:off x="1473" y="12844"/>
              <a:ext cx="227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b="1">
                  <a:latin typeface="Arial" charset="0"/>
                </a:rPr>
                <a:t>T</a:t>
              </a:r>
              <a:endParaRPr lang="en-US"/>
            </a:p>
          </p:txBody>
        </p:sp>
      </p:grpSp>
      <p:pic>
        <p:nvPicPr>
          <p:cNvPr id="21545" name="Picture 41" descr="http://www.latinamericanstudies.org/arr-back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49713" y="16876713"/>
            <a:ext cx="1120775" cy="663575"/>
          </a:xfrm>
          <a:prstGeom prst="rect">
            <a:avLst/>
          </a:prstGeom>
          <a:noFill/>
        </p:spPr>
      </p:pic>
      <p:pic>
        <p:nvPicPr>
          <p:cNvPr id="21546" name="Picture 42" descr="http://www.latinamericanstudies.org/aztecs/sacrifice-i-f-6r.jpg">
            <a:hlinkClick r:id="rId2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2400" y="1752600"/>
            <a:ext cx="2266950" cy="4114800"/>
          </a:xfrm>
          <a:prstGeom prst="rect">
            <a:avLst/>
          </a:prstGeom>
          <a:noFill/>
        </p:spPr>
      </p:pic>
      <p:pic>
        <p:nvPicPr>
          <p:cNvPr id="21548" name="Picture 44" descr="The image “http://www.latinamericanstudies.org/aztecs/aztecs40.gif” cannot be displayed, because it contains errors.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00800" y="1752600"/>
            <a:ext cx="2359025" cy="4149725"/>
          </a:xfrm>
          <a:prstGeom prst="rect">
            <a:avLst/>
          </a:prstGeom>
          <a:noFill/>
        </p:spPr>
      </p:pic>
      <p:pic>
        <p:nvPicPr>
          <p:cNvPr id="21550" name="Picture 46" descr="The image “http://www.iyume.com/blog/upload/DuaneHanson.jpg” cannot be displayed, because it contains errors.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0" y="1820863"/>
            <a:ext cx="2514600" cy="1955800"/>
          </a:xfrm>
          <a:prstGeom prst="rect">
            <a:avLst/>
          </a:prstGeom>
          <a:noFill/>
        </p:spPr>
      </p:pic>
      <p:pic>
        <p:nvPicPr>
          <p:cNvPr id="21552" name="Picture 48" descr="The image “http://www.ausaid.gov.au/hottopics/hivaids/photoex/22a.jpg” cannot be displayed, because it contains errors.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0" y="3886200"/>
            <a:ext cx="2514600" cy="198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08E5-533D-46E5-BA91-27F7E3650DB6}" type="slidenum">
              <a:rPr lang="en-US"/>
              <a:pPr/>
              <a:t>9</a:t>
            </a:fld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“Chac Mool” de Carlos Fuentes, México, 1954</a:t>
            </a:r>
          </a:p>
        </p:txBody>
      </p:sp>
      <p:pic>
        <p:nvPicPr>
          <p:cNvPr id="22532" name="Picture 4" descr="The image “http://www.prometheus-imports.com/atP6ChacMool.gif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2971800" cy="1890713"/>
          </a:xfrm>
          <a:prstGeom prst="rect">
            <a:avLst/>
          </a:prstGeom>
          <a:noFill/>
        </p:spPr>
      </p:pic>
      <p:pic>
        <p:nvPicPr>
          <p:cNvPr id="22534" name="Picture 6" descr="The image “http://www.cbc-raleigh.com/capcom/news/2002/wraltv_02/leslie_ncab_award/drowning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95400"/>
            <a:ext cx="2971800" cy="2378075"/>
          </a:xfrm>
          <a:prstGeom prst="rect">
            <a:avLst/>
          </a:prstGeom>
          <a:noFill/>
        </p:spPr>
      </p:pic>
      <p:pic>
        <p:nvPicPr>
          <p:cNvPr id="22536" name="Picture 8" descr="The image “http://www.laubach.ca/newslet/winter02/extra/images/door.gif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886200"/>
            <a:ext cx="1622425" cy="2606675"/>
          </a:xfrm>
          <a:prstGeom prst="rect">
            <a:avLst/>
          </a:prstGeom>
          <a:noFill/>
        </p:spPr>
      </p:pic>
      <p:pic>
        <p:nvPicPr>
          <p:cNvPr id="22538" name="Picture 10" descr="The image “http://www.escort-victoria.co.uk/assets/photos/d25.jpg” cannot be displayed, because it contains error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886200"/>
            <a:ext cx="24384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476</Words>
  <Application>Microsoft Office PowerPoint</Application>
  <PresentationFormat>On-screen Show (4:3)</PresentationFormat>
  <Paragraphs>75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Times New Roman</vt:lpstr>
      <vt:lpstr>Arial</vt:lpstr>
      <vt:lpstr>Default Design</vt:lpstr>
      <vt:lpstr>Bitmap Image</vt:lpstr>
      <vt:lpstr>Slide 1</vt:lpstr>
      <vt:lpstr>Slide 2</vt:lpstr>
      <vt:lpstr>Slide 3</vt:lpstr>
      <vt:lpstr>Slide 4</vt:lpstr>
      <vt:lpstr>La siesta del martes” de Gabriel García Márquez,  Colombia, 1962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Teacher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Ward</dc:creator>
  <cp:lastModifiedBy>Orlando A Centeno</cp:lastModifiedBy>
  <cp:revision>235</cp:revision>
  <dcterms:created xsi:type="dcterms:W3CDTF">2005-03-22T22:29:01Z</dcterms:created>
  <dcterms:modified xsi:type="dcterms:W3CDTF">2013-05-06T22:14:55Z</dcterms:modified>
</cp:coreProperties>
</file>