
<file path=[Content_Types].xml><?xml version="1.0" encoding="utf-8"?>
<Types xmlns="http://schemas.openxmlformats.org/package/2006/content-types">
  <Default Extension="xml" ContentType="application/xml"/>
  <Default Extension="mov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" d="100"/>
          <a:sy n="10" d="100"/>
        </p:scale>
        <p:origin x="-11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27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7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54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00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8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5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0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05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4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0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B5A55-DDEC-5149-AED6-814D28333DB0}" type="datetimeFigureOut">
              <a:rPr lang="en-US" smtClean="0"/>
              <a:t>10/10/12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D09F1-7E5A-3B4A-BDD0-45C5145D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3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ovie on 10-10-12 at 2.50 PM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2863" y="-635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76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Texas School for the Deaf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TSD</dc:creator>
  <cp:lastModifiedBy>TSD</cp:lastModifiedBy>
  <cp:revision>1</cp:revision>
  <dcterms:created xsi:type="dcterms:W3CDTF">2012-10-10T19:56:13Z</dcterms:created>
  <dcterms:modified xsi:type="dcterms:W3CDTF">2012-10-10T19:58:59Z</dcterms:modified>
</cp:coreProperties>
</file>