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2" autoAdjust="0"/>
    <p:restoredTop sz="94660"/>
  </p:normalViewPr>
  <p:slideViewPr>
    <p:cSldViewPr>
      <p:cViewPr>
        <p:scale>
          <a:sx n="80" d="100"/>
          <a:sy n="80" d="100"/>
        </p:scale>
        <p:origin x="-132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6334-77EE-4AFE-AC39-1D4CCB49D5F3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5FDC8C-71EF-4F13-8BA5-A5C142D56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6334-77EE-4AFE-AC39-1D4CCB49D5F3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C8C-71EF-4F13-8BA5-A5C142D56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6334-77EE-4AFE-AC39-1D4CCB49D5F3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C8C-71EF-4F13-8BA5-A5C142D56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6334-77EE-4AFE-AC39-1D4CCB49D5F3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5FDC8C-71EF-4F13-8BA5-A5C142D56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6334-77EE-4AFE-AC39-1D4CCB49D5F3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C8C-71EF-4F13-8BA5-A5C142D569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6334-77EE-4AFE-AC39-1D4CCB49D5F3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C8C-71EF-4F13-8BA5-A5C142D56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6334-77EE-4AFE-AC39-1D4CCB49D5F3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5FDC8C-71EF-4F13-8BA5-A5C142D569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6334-77EE-4AFE-AC39-1D4CCB49D5F3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C8C-71EF-4F13-8BA5-A5C142D56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6334-77EE-4AFE-AC39-1D4CCB49D5F3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C8C-71EF-4F13-8BA5-A5C142D56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6334-77EE-4AFE-AC39-1D4CCB49D5F3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C8C-71EF-4F13-8BA5-A5C142D56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6334-77EE-4AFE-AC39-1D4CCB49D5F3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C8C-71EF-4F13-8BA5-A5C142D569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E96334-77EE-4AFE-AC39-1D4CCB49D5F3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5FDC8C-71EF-4F13-8BA5-A5C142D569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343401"/>
            <a:ext cx="8458200" cy="1732386"/>
          </a:xfrm>
        </p:spPr>
        <p:txBody>
          <a:bodyPr>
            <a:normAutofit/>
          </a:bodyPr>
          <a:lstStyle/>
          <a:p>
            <a:r>
              <a:rPr lang="en-US" sz="7200" dirty="0" smtClean="0"/>
              <a:t>Populations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458200" cy="914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Ch. 24-2 Notes</a:t>
            </a:r>
          </a:p>
          <a:p>
            <a:r>
              <a:rPr lang="en-US" sz="4000" dirty="0" smtClean="0"/>
              <a:t>EQ:  What factors affect a population’s size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587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population can be reduced when there is an insufficient supply of a particular nutrient or resource</a:t>
            </a:r>
          </a:p>
          <a:p>
            <a:r>
              <a:rPr lang="en-US" sz="3600" b="1" u="sng" dirty="0" smtClean="0"/>
              <a:t>Limiting factor:</a:t>
            </a:r>
            <a:r>
              <a:rPr lang="en-US" sz="3600" b="1" dirty="0" smtClean="0"/>
              <a:t> </a:t>
            </a:r>
            <a:r>
              <a:rPr lang="en-US" dirty="0" smtClean="0"/>
              <a:t>a factor that causes population growth to decrease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6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Biotic limiting factors include: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Predation</a:t>
            </a:r>
          </a:p>
          <a:p>
            <a:pPr lvl="1"/>
            <a:r>
              <a:rPr lang="en-US" dirty="0" smtClean="0"/>
              <a:t>Parasitism</a:t>
            </a:r>
          </a:p>
          <a:p>
            <a:pPr lvl="1"/>
            <a:r>
              <a:rPr lang="en-US" dirty="0" smtClean="0"/>
              <a:t>Disease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These factors are evident when a population gets really large and reaches a </a:t>
            </a:r>
            <a:r>
              <a:rPr lang="en-US" b="1" u="sng" dirty="0" smtClean="0"/>
              <a:t>carrying capacity</a:t>
            </a:r>
            <a:endParaRPr lang="en-US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3841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65682"/>
            <a:ext cx="2438400" cy="183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178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Biotic 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4983163"/>
          </a:xfrm>
        </p:spPr>
        <p:txBody>
          <a:bodyPr/>
          <a:lstStyle/>
          <a:p>
            <a:r>
              <a:rPr lang="en-US" b="1" dirty="0" smtClean="0"/>
              <a:t>Competition: </a:t>
            </a:r>
            <a:r>
              <a:rPr lang="en-US" dirty="0" smtClean="0"/>
              <a:t>organisms compete for available resources (e.g. food, water, space, sunlight or other essentials)</a:t>
            </a:r>
          </a:p>
          <a:p>
            <a:pPr lvl="1"/>
            <a:r>
              <a:rPr lang="en-US" dirty="0" smtClean="0"/>
              <a:t>Can also occur between members of different species</a:t>
            </a:r>
          </a:p>
          <a:p>
            <a:r>
              <a:rPr lang="en-US" b="1" dirty="0" smtClean="0"/>
              <a:t>Predation</a:t>
            </a:r>
            <a:r>
              <a:rPr lang="en-US" dirty="0" smtClean="0"/>
              <a:t>: regulation of a pop. by predation take place within a predator-prey relationship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3429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90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Biotic 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Parasitism and Disease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 disease or parasite that is introduced into a population can reduce the population size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(e.g. malaria)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3138487" cy="242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64760"/>
            <a:ext cx="3790950" cy="26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34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Abiotic 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abiotic limiting factors include</a:t>
            </a:r>
          </a:p>
          <a:p>
            <a:pPr lvl="1"/>
            <a:r>
              <a:rPr lang="en-US" dirty="0" smtClean="0"/>
              <a:t>Unusual weather</a:t>
            </a:r>
          </a:p>
          <a:p>
            <a:pPr lvl="1"/>
            <a:r>
              <a:rPr lang="en-US" dirty="0" smtClean="0"/>
              <a:t>Natural disasters</a:t>
            </a:r>
          </a:p>
          <a:p>
            <a:pPr lvl="1"/>
            <a:r>
              <a:rPr lang="en-US" dirty="0" smtClean="0"/>
              <a:t>Seasonal cycles</a:t>
            </a:r>
          </a:p>
          <a:p>
            <a:pPr lvl="1"/>
            <a:r>
              <a:rPr lang="en-US" dirty="0" smtClean="0"/>
              <a:t>Human activities : e.g. damming rivers and clear cutting forests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2819400" cy="205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36" y="4400550"/>
            <a:ext cx="2298764" cy="229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3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Which of the following would be a limiting factor affecting the panda population in China?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Programs that educate people about endangered species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Capture of some pandas for placement in zoos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Laws protecting habitat destruction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A disease that kills bamboo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27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2. Biotic limiting factors operate most strongly when a population is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Large and dense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Large and sparse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Small and sparse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Small, but growing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5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Three important characteristics of a population</a:t>
            </a:r>
            <a:r>
              <a:rPr lang="en-US" dirty="0" smtClean="0"/>
              <a:t>:</a:t>
            </a:r>
          </a:p>
          <a:p>
            <a:pPr lvl="1"/>
            <a:r>
              <a:rPr lang="en-US" sz="4000" dirty="0" smtClean="0"/>
              <a:t>Geographic distribution</a:t>
            </a:r>
          </a:p>
          <a:p>
            <a:pPr lvl="1"/>
            <a:r>
              <a:rPr lang="en-US" sz="4000" dirty="0" smtClean="0"/>
              <a:t>Population density</a:t>
            </a:r>
          </a:p>
          <a:p>
            <a:pPr lvl="1"/>
            <a:r>
              <a:rPr lang="en-US" sz="4000" dirty="0" smtClean="0"/>
              <a:t>Growth rate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560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Three factors can affect population size:</a:t>
            </a:r>
          </a:p>
          <a:p>
            <a:pPr lvl="1"/>
            <a:r>
              <a:rPr lang="en-US" sz="3600" dirty="0" smtClean="0"/>
              <a:t>The number of births</a:t>
            </a:r>
          </a:p>
          <a:p>
            <a:pPr lvl="1"/>
            <a:r>
              <a:rPr lang="en-US" sz="3600" dirty="0" smtClean="0"/>
              <a:t>The number of deaths</a:t>
            </a:r>
          </a:p>
          <a:p>
            <a:pPr lvl="1"/>
            <a:r>
              <a:rPr lang="en-US" sz="3600" dirty="0" smtClean="0"/>
              <a:t>The number of individuals that enter or leave the population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479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fast growing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3905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73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Slow or Declining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3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Immigration vs. Emigration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6019800"/>
          </a:xfrm>
        </p:spPr>
        <p:txBody>
          <a:bodyPr/>
          <a:lstStyle/>
          <a:p>
            <a:r>
              <a:rPr lang="en-US" sz="3600" b="1" dirty="0" smtClean="0"/>
              <a:t>Immigration: the movement of individuals into an area</a:t>
            </a:r>
          </a:p>
          <a:p>
            <a:pPr lvl="1"/>
            <a:r>
              <a:rPr lang="en-US" dirty="0" smtClean="0"/>
              <a:t>Another factor that can cause a population to grow</a:t>
            </a:r>
          </a:p>
          <a:p>
            <a:pPr marL="514350" indent="-457200"/>
            <a:r>
              <a:rPr lang="en-US" sz="3600" b="1" dirty="0" smtClean="0"/>
              <a:t>Emigration: the movement of individuals out of an area</a:t>
            </a:r>
          </a:p>
          <a:p>
            <a:pPr marL="914400" lvl="1" indent="-457200"/>
            <a:r>
              <a:rPr lang="en-US" dirty="0" smtClean="0"/>
              <a:t>Can cause a population to decrease in size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56807"/>
            <a:ext cx="6734629" cy="24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8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With ideal conditions with unlimited resources a population will grow </a:t>
            </a:r>
            <a:r>
              <a:rPr lang="en-US" b="1" dirty="0" err="1" smtClean="0"/>
              <a:t>expoentially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The population becomes larger and larger until it approaches an infinitely large size.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505200"/>
            <a:ext cx="6934200" cy="316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9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S-curve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As resources become less available</a:t>
            </a:r>
            <a:r>
              <a:rPr lang="en-US" dirty="0" smtClean="0"/>
              <a:t>, the growth of a population slows or stops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062537" cy="39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88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What 2 charts show a rapidly growing population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Pyramid/ S-curve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Vase shape/ exponential curve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Pyramid/ exponential curve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Vase shape/ S-curve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1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</TotalTime>
  <Words>404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Populations</vt:lpstr>
      <vt:lpstr>Characteristics of Populations</vt:lpstr>
      <vt:lpstr>Population Growth</vt:lpstr>
      <vt:lpstr>A fast growing population</vt:lpstr>
      <vt:lpstr>A Slow or Declining Population</vt:lpstr>
      <vt:lpstr>Immigration vs. Emigration</vt:lpstr>
      <vt:lpstr>Exponential Growth</vt:lpstr>
      <vt:lpstr>S-curve growth</vt:lpstr>
      <vt:lpstr>Review Question</vt:lpstr>
      <vt:lpstr>Limiting Factors</vt:lpstr>
      <vt:lpstr>Examples of Limiting Factors</vt:lpstr>
      <vt:lpstr>Biotic Limiting Factors</vt:lpstr>
      <vt:lpstr>Biotic Limiting Factors</vt:lpstr>
      <vt:lpstr>Abiotic Limiting Factors</vt:lpstr>
      <vt:lpstr>Review Questions</vt:lpstr>
      <vt:lpstr>Question 2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Populations</dc:title>
  <dc:creator>Windows User</dc:creator>
  <cp:lastModifiedBy>Windows User</cp:lastModifiedBy>
  <cp:revision>7</cp:revision>
  <dcterms:created xsi:type="dcterms:W3CDTF">2012-03-12T04:20:39Z</dcterms:created>
  <dcterms:modified xsi:type="dcterms:W3CDTF">2012-03-12T05:22:39Z</dcterms:modified>
</cp:coreProperties>
</file>