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34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C1FF-5FDC-42BC-9871-C676C342169C}" type="datetimeFigureOut">
              <a:rPr lang="en-US" smtClean="0"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0FFE-9D9D-4144-8C31-9A2A55EAF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54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C1FF-5FDC-42BC-9871-C676C342169C}" type="datetimeFigureOut">
              <a:rPr lang="en-US" smtClean="0"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0FFE-9D9D-4144-8C31-9A2A55EAF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6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C1FF-5FDC-42BC-9871-C676C342169C}" type="datetimeFigureOut">
              <a:rPr lang="en-US" smtClean="0"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0FFE-9D9D-4144-8C31-9A2A55EAF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35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C1FF-5FDC-42BC-9871-C676C342169C}" type="datetimeFigureOut">
              <a:rPr lang="en-US" smtClean="0"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0FFE-9D9D-4144-8C31-9A2A55EAF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C1FF-5FDC-42BC-9871-C676C342169C}" type="datetimeFigureOut">
              <a:rPr lang="en-US" smtClean="0"/>
              <a:t>2/7/2013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0FFE-9D9D-4144-8C31-9A2A55EAF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79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C1FF-5FDC-42BC-9871-C676C342169C}" type="datetimeFigureOut">
              <a:rPr lang="en-US" smtClean="0"/>
              <a:t>2/7/2013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0FFE-9D9D-4144-8C31-9A2A55EAF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3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C1FF-5FDC-42BC-9871-C676C342169C}" type="datetimeFigureOut">
              <a:rPr lang="en-US" smtClean="0"/>
              <a:t>2/7/2013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0FFE-9D9D-4144-8C31-9A2A55EAF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92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C1FF-5FDC-42BC-9871-C676C342169C}" type="datetimeFigureOut">
              <a:rPr lang="en-US" smtClean="0"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0FFE-9D9D-4144-8C31-9A2A55EAF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7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C1FF-5FDC-42BC-9871-C676C342169C}" type="datetimeFigureOut">
              <a:rPr lang="en-US" smtClean="0"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0FFE-9D9D-4144-8C31-9A2A55EAF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4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C1FF-5FDC-42BC-9871-C676C342169C}" type="datetimeFigureOut">
              <a:rPr lang="en-US" smtClean="0"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0FFE-9D9D-4144-8C31-9A2A55EAF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994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C1FF-5FDC-42BC-9871-C676C342169C}" type="datetimeFigureOut">
              <a:rPr lang="en-US" smtClean="0"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0FFE-9D9D-4144-8C31-9A2A55EAF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59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BC1FF-5FDC-42BC-9871-C676C342169C}" type="datetimeFigureOut">
              <a:rPr lang="en-US" smtClean="0"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60FFE-9D9D-4144-8C31-9A2A55EAF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590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Warm-up #11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Explain the significance of the Magna </a:t>
            </a:r>
            <a:r>
              <a:rPr lang="en-US" dirty="0" err="1" smtClean="0"/>
              <a:t>Carta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Who was Joan of Arc? Why was she famous?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195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Warm-up #11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#11</dc:title>
  <dc:creator>Josephine Schaller</dc:creator>
  <cp:lastModifiedBy>Josephine Schaller</cp:lastModifiedBy>
  <cp:revision>1</cp:revision>
  <dcterms:created xsi:type="dcterms:W3CDTF">2013-02-07T17:42:52Z</dcterms:created>
  <dcterms:modified xsi:type="dcterms:W3CDTF">2013-02-07T17:44:57Z</dcterms:modified>
</cp:coreProperties>
</file>