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56" r:id="rId2"/>
    <p:sldId id="257" r:id="rId3"/>
    <p:sldId id="258" r:id="rId4"/>
    <p:sldId id="259" r:id="rId5"/>
    <p:sldId id="261" r:id="rId6"/>
    <p:sldId id="265" r:id="rId7"/>
    <p:sldId id="262" r:id="rId8"/>
    <p:sldId id="263" r:id="rId9"/>
    <p:sldId id="264" r:id="rId10"/>
    <p:sldId id="274" r:id="rId11"/>
    <p:sldId id="266" r:id="rId12"/>
    <p:sldId id="267" r:id="rId13"/>
    <p:sldId id="268" r:id="rId14"/>
    <p:sldId id="269" r:id="rId15"/>
    <p:sldId id="270" r:id="rId16"/>
    <p:sldId id="271" r:id="rId17"/>
    <p:sldId id="272" r:id="rId18"/>
    <p:sldId id="273" r:id="rId19"/>
    <p:sldId id="275" r:id="rId2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Tahoma" pitchFamily="34" charset="0"/>
        <a:ea typeface="+mn-ea"/>
        <a:cs typeface="Arial" charset="0"/>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6350"/>
            <a:ext cx="9140825" cy="6851650"/>
            <a:chOff x="0" y="4"/>
            <a:chExt cx="5758" cy="4316"/>
          </a:xfrm>
        </p:grpSpPr>
        <p:grpSp>
          <p:nvGrpSpPr>
            <p:cNvPr id="5" name="Group 3"/>
            <p:cNvGrpSpPr>
              <a:grpSpLocks/>
            </p:cNvGrpSpPr>
            <p:nvPr/>
          </p:nvGrpSpPr>
          <p:grpSpPr bwMode="auto">
            <a:xfrm>
              <a:off x="0" y="1161"/>
              <a:ext cx="5758" cy="3159"/>
              <a:chOff x="0" y="1161"/>
              <a:chExt cx="5758" cy="3159"/>
            </a:xfrm>
          </p:grpSpPr>
          <p:sp>
            <p:nvSpPr>
              <p:cNvPr id="16" name="Freeform 4"/>
              <p:cNvSpPr>
                <a:spLocks/>
              </p:cNvSpPr>
              <p:nvPr/>
            </p:nvSpPr>
            <p:spPr bwMode="hidden">
              <a:xfrm>
                <a:off x="558" y="1161"/>
                <a:ext cx="5200" cy="3159"/>
              </a:xfrm>
              <a:custGeom>
                <a:avLst/>
                <a:gdLst/>
                <a:ahLst/>
                <a:cxnLst>
                  <a:cxn ang="0">
                    <a:pos x="0" y="3159"/>
                  </a:cxn>
                  <a:cxn ang="0">
                    <a:pos x="5184" y="3159"/>
                  </a:cxn>
                  <a:cxn ang="0">
                    <a:pos x="5184" y="0"/>
                  </a:cxn>
                  <a:cxn ang="0">
                    <a:pos x="0" y="0"/>
                  </a:cxn>
                  <a:cxn ang="0">
                    <a:pos x="0" y="3159"/>
                  </a:cxn>
                  <a:cxn ang="0">
                    <a:pos x="0" y="3159"/>
                  </a:cxn>
                </a:cxnLst>
                <a:rect l="0" t="0" r="r" b="b"/>
                <a:pathLst>
                  <a:path w="5184" h="3159">
                    <a:moveTo>
                      <a:pt x="0" y="3159"/>
                    </a:moveTo>
                    <a:lnTo>
                      <a:pt x="5184" y="3159"/>
                    </a:lnTo>
                    <a:lnTo>
                      <a:pt x="5184" y="0"/>
                    </a:lnTo>
                    <a:lnTo>
                      <a:pt x="0" y="0"/>
                    </a:lnTo>
                    <a:lnTo>
                      <a:pt x="0" y="3159"/>
                    </a:lnTo>
                    <a:lnTo>
                      <a:pt x="0" y="3159"/>
                    </a:lnTo>
                    <a:close/>
                  </a:path>
                </a:pathLst>
              </a:custGeom>
              <a:gradFill rotWithShape="0">
                <a:gsLst>
                  <a:gs pos="0">
                    <a:schemeClr val="bg1"/>
                  </a:gs>
                  <a:gs pos="100000">
                    <a:schemeClr val="bg2"/>
                  </a:gs>
                </a:gsLst>
                <a:lin ang="0" scaled="1"/>
              </a:gradFill>
              <a:ln w="9525">
                <a:noFill/>
                <a:round/>
                <a:headEnd/>
                <a:tailEnd/>
              </a:ln>
            </p:spPr>
            <p:txBody>
              <a:bodyPr/>
              <a:lstStyle/>
              <a:p>
                <a:pPr>
                  <a:defRPr/>
                </a:pPr>
                <a:endParaRPr lang="en-US"/>
              </a:p>
            </p:txBody>
          </p:sp>
          <p:sp>
            <p:nvSpPr>
              <p:cNvPr id="17" name="Freeform 5"/>
              <p:cNvSpPr>
                <a:spLocks/>
              </p:cNvSpPr>
              <p:nvPr/>
            </p:nvSpPr>
            <p:spPr bwMode="hidden">
              <a:xfrm>
                <a:off x="0" y="1161"/>
                <a:ext cx="558" cy="3159"/>
              </a:xfrm>
              <a:custGeom>
                <a:avLst/>
                <a:gdLst/>
                <a:ahLst/>
                <a:cxnLst>
                  <a:cxn ang="0">
                    <a:pos x="0" y="0"/>
                  </a:cxn>
                  <a:cxn ang="0">
                    <a:pos x="0" y="3159"/>
                  </a:cxn>
                  <a:cxn ang="0">
                    <a:pos x="556" y="3159"/>
                  </a:cxn>
                  <a:cxn ang="0">
                    <a:pos x="556" y="0"/>
                  </a:cxn>
                  <a:cxn ang="0">
                    <a:pos x="0" y="0"/>
                  </a:cxn>
                  <a:cxn ang="0">
                    <a:pos x="0" y="0"/>
                  </a:cxn>
                </a:cxnLst>
                <a:rect l="0" t="0" r="r" b="b"/>
                <a:pathLst>
                  <a:path w="556" h="3159">
                    <a:moveTo>
                      <a:pt x="0" y="0"/>
                    </a:moveTo>
                    <a:lnTo>
                      <a:pt x="0" y="3159"/>
                    </a:lnTo>
                    <a:lnTo>
                      <a:pt x="556" y="3159"/>
                    </a:lnTo>
                    <a:lnTo>
                      <a:pt x="556" y="0"/>
                    </a:lnTo>
                    <a:lnTo>
                      <a:pt x="0" y="0"/>
                    </a:lnTo>
                    <a:lnTo>
                      <a:pt x="0" y="0"/>
                    </a:lnTo>
                    <a:close/>
                  </a:path>
                </a:pathLst>
              </a:custGeom>
              <a:gradFill rotWithShape="0">
                <a:gsLst>
                  <a:gs pos="0">
                    <a:schemeClr val="bg1"/>
                  </a:gs>
                  <a:gs pos="100000">
                    <a:schemeClr val="bg2"/>
                  </a:gs>
                </a:gsLst>
                <a:lin ang="5400000" scaled="1"/>
              </a:gradFill>
              <a:ln w="9525">
                <a:noFill/>
                <a:round/>
                <a:headEnd/>
                <a:tailEnd/>
              </a:ln>
            </p:spPr>
            <p:txBody>
              <a:bodyPr/>
              <a:lstStyle/>
              <a:p>
                <a:pPr>
                  <a:defRPr/>
                </a:pPr>
                <a:endParaRPr lang="en-US"/>
              </a:p>
            </p:txBody>
          </p:sp>
        </p:grpSp>
        <p:sp>
          <p:nvSpPr>
            <p:cNvPr id="6" name="Freeform 6"/>
            <p:cNvSpPr>
              <a:spLocks/>
            </p:cNvSpPr>
            <p:nvPr/>
          </p:nvSpPr>
          <p:spPr bwMode="ltGray">
            <a:xfrm>
              <a:off x="552" y="951"/>
              <a:ext cx="12" cy="420"/>
            </a:xfrm>
            <a:custGeom>
              <a:avLst/>
              <a:gdLst/>
              <a:ahLst/>
              <a:cxnLst>
                <a:cxn ang="0">
                  <a:pos x="0" y="0"/>
                </a:cxn>
                <a:cxn ang="0">
                  <a:pos x="0" y="420"/>
                </a:cxn>
                <a:cxn ang="0">
                  <a:pos x="12" y="420"/>
                </a:cxn>
                <a:cxn ang="0">
                  <a:pos x="12" y="0"/>
                </a:cxn>
                <a:cxn ang="0">
                  <a:pos x="0" y="0"/>
                </a:cxn>
                <a:cxn ang="0">
                  <a:pos x="0" y="0"/>
                </a:cxn>
              </a:cxnLst>
              <a:rect l="0" t="0" r="r" b="b"/>
              <a:pathLst>
                <a:path w="12" h="420">
                  <a:moveTo>
                    <a:pt x="0" y="0"/>
                  </a:moveTo>
                  <a:lnTo>
                    <a:pt x="0" y="420"/>
                  </a:lnTo>
                  <a:lnTo>
                    <a:pt x="12" y="420"/>
                  </a:lnTo>
                  <a:lnTo>
                    <a:pt x="12" y="0"/>
                  </a:lnTo>
                  <a:lnTo>
                    <a:pt x="0" y="0"/>
                  </a:lnTo>
                  <a:lnTo>
                    <a:pt x="0" y="0"/>
                  </a:lnTo>
                  <a:close/>
                </a:path>
              </a:pathLst>
            </a:custGeom>
            <a:gradFill rotWithShape="0">
              <a:gsLst>
                <a:gs pos="0">
                  <a:schemeClr val="accent2"/>
                </a:gs>
                <a:gs pos="50000">
                  <a:schemeClr val="hlink"/>
                </a:gs>
                <a:gs pos="100000">
                  <a:schemeClr val="accent2"/>
                </a:gs>
              </a:gsLst>
              <a:lin ang="5400000" scaled="1"/>
            </a:gradFill>
            <a:ln w="9525">
              <a:noFill/>
              <a:round/>
              <a:headEnd/>
              <a:tailEnd/>
            </a:ln>
          </p:spPr>
          <p:txBody>
            <a:bodyPr/>
            <a:lstStyle/>
            <a:p>
              <a:pPr>
                <a:defRPr/>
              </a:pPr>
              <a:endParaRPr lang="en-US"/>
            </a:p>
          </p:txBody>
        </p:sp>
        <p:sp>
          <p:nvSpPr>
            <p:cNvPr id="7" name="Freeform 7"/>
            <p:cNvSpPr>
              <a:spLocks/>
            </p:cNvSpPr>
            <p:nvPr/>
          </p:nvSpPr>
          <p:spPr bwMode="ltGray">
            <a:xfrm>
              <a:off x="767" y="1155"/>
              <a:ext cx="252" cy="12"/>
            </a:xfrm>
            <a:custGeom>
              <a:avLst/>
              <a:gdLst/>
              <a:ahLst/>
              <a:cxnLst>
                <a:cxn ang="0">
                  <a:pos x="251" y="0"/>
                </a:cxn>
                <a:cxn ang="0">
                  <a:pos x="0" y="0"/>
                </a:cxn>
                <a:cxn ang="0">
                  <a:pos x="0" y="12"/>
                </a:cxn>
                <a:cxn ang="0">
                  <a:pos x="251" y="12"/>
                </a:cxn>
                <a:cxn ang="0">
                  <a:pos x="251" y="0"/>
                </a:cxn>
                <a:cxn ang="0">
                  <a:pos x="251" y="0"/>
                </a:cxn>
              </a:cxnLst>
              <a:rect l="0" t="0" r="r" b="b"/>
              <a:pathLst>
                <a:path w="251" h="12">
                  <a:moveTo>
                    <a:pt x="251" y="0"/>
                  </a:moveTo>
                  <a:lnTo>
                    <a:pt x="0" y="0"/>
                  </a:lnTo>
                  <a:lnTo>
                    <a:pt x="0" y="12"/>
                  </a:lnTo>
                  <a:lnTo>
                    <a:pt x="251" y="12"/>
                  </a:lnTo>
                  <a:lnTo>
                    <a:pt x="251" y="0"/>
                  </a:lnTo>
                  <a:lnTo>
                    <a:pt x="251" y="0"/>
                  </a:lnTo>
                  <a:close/>
                </a:path>
              </a:pathLst>
            </a:custGeom>
            <a:gradFill rotWithShape="0">
              <a:gsLst>
                <a:gs pos="0">
                  <a:schemeClr val="accent2"/>
                </a:gs>
                <a:gs pos="100000">
                  <a:schemeClr val="bg2"/>
                </a:gs>
              </a:gsLst>
              <a:lin ang="0" scaled="1"/>
            </a:gradFill>
            <a:ln w="9525">
              <a:noFill/>
              <a:round/>
              <a:headEnd/>
              <a:tailEnd/>
            </a:ln>
          </p:spPr>
          <p:txBody>
            <a:bodyPr/>
            <a:lstStyle/>
            <a:p>
              <a:pPr>
                <a:defRPr/>
              </a:pPr>
              <a:endParaRPr lang="en-US"/>
            </a:p>
          </p:txBody>
        </p:sp>
        <p:sp>
          <p:nvSpPr>
            <p:cNvPr id="8" name="Freeform 8"/>
            <p:cNvSpPr>
              <a:spLocks/>
            </p:cNvSpPr>
            <p:nvPr/>
          </p:nvSpPr>
          <p:spPr bwMode="ltGray">
            <a:xfrm>
              <a:off x="0" y="1155"/>
              <a:ext cx="351" cy="12"/>
            </a:xfrm>
            <a:custGeom>
              <a:avLst/>
              <a:gdLst/>
              <a:ahLst/>
              <a:cxnLst>
                <a:cxn ang="0">
                  <a:pos x="0" y="0"/>
                </a:cxn>
                <a:cxn ang="0">
                  <a:pos x="0" y="12"/>
                </a:cxn>
                <a:cxn ang="0">
                  <a:pos x="251" y="12"/>
                </a:cxn>
                <a:cxn ang="0">
                  <a:pos x="251" y="0"/>
                </a:cxn>
                <a:cxn ang="0">
                  <a:pos x="0" y="0"/>
                </a:cxn>
                <a:cxn ang="0">
                  <a:pos x="0" y="0"/>
                </a:cxn>
              </a:cxnLst>
              <a:rect l="0" t="0" r="r" b="b"/>
              <a:pathLst>
                <a:path w="251" h="12">
                  <a:moveTo>
                    <a:pt x="0" y="0"/>
                  </a:moveTo>
                  <a:lnTo>
                    <a:pt x="0" y="12"/>
                  </a:lnTo>
                  <a:lnTo>
                    <a:pt x="251" y="12"/>
                  </a:lnTo>
                  <a:lnTo>
                    <a:pt x="251" y="0"/>
                  </a:lnTo>
                  <a:lnTo>
                    <a:pt x="0" y="0"/>
                  </a:lnTo>
                  <a:lnTo>
                    <a:pt x="0" y="0"/>
                  </a:lnTo>
                  <a:close/>
                </a:path>
              </a:pathLst>
            </a:custGeom>
            <a:gradFill rotWithShape="0">
              <a:gsLst>
                <a:gs pos="0">
                  <a:schemeClr val="bg2"/>
                </a:gs>
                <a:gs pos="100000">
                  <a:schemeClr val="accent2"/>
                </a:gs>
              </a:gsLst>
              <a:lin ang="0" scaled="1"/>
            </a:gradFill>
            <a:ln w="9525">
              <a:noFill/>
              <a:round/>
              <a:headEnd/>
              <a:tailEnd/>
            </a:ln>
          </p:spPr>
          <p:txBody>
            <a:bodyPr/>
            <a:lstStyle/>
            <a:p>
              <a:pPr>
                <a:defRPr/>
              </a:pPr>
              <a:endParaRPr lang="en-US"/>
            </a:p>
          </p:txBody>
        </p:sp>
        <p:grpSp>
          <p:nvGrpSpPr>
            <p:cNvPr id="9" name="Group 9"/>
            <p:cNvGrpSpPr>
              <a:grpSpLocks/>
            </p:cNvGrpSpPr>
            <p:nvPr/>
          </p:nvGrpSpPr>
          <p:grpSpPr bwMode="auto">
            <a:xfrm>
              <a:off x="348" y="4"/>
              <a:ext cx="5410" cy="4316"/>
              <a:chOff x="348" y="4"/>
              <a:chExt cx="5410" cy="4316"/>
            </a:xfrm>
          </p:grpSpPr>
          <p:sp>
            <p:nvSpPr>
              <p:cNvPr id="10" name="Freeform 10"/>
              <p:cNvSpPr>
                <a:spLocks/>
              </p:cNvSpPr>
              <p:nvPr/>
            </p:nvSpPr>
            <p:spPr bwMode="ltGray">
              <a:xfrm>
                <a:off x="552" y="4"/>
                <a:ext cx="12" cy="695"/>
              </a:xfrm>
              <a:custGeom>
                <a:avLst/>
                <a:gdLst/>
                <a:ahLst/>
                <a:cxnLst>
                  <a:cxn ang="0">
                    <a:pos x="12" y="0"/>
                  </a:cxn>
                  <a:cxn ang="0">
                    <a:pos x="0" y="0"/>
                  </a:cxn>
                  <a:cxn ang="0">
                    <a:pos x="0" y="695"/>
                  </a:cxn>
                  <a:cxn ang="0">
                    <a:pos x="12" y="695"/>
                  </a:cxn>
                  <a:cxn ang="0">
                    <a:pos x="12" y="0"/>
                  </a:cxn>
                  <a:cxn ang="0">
                    <a:pos x="12" y="0"/>
                  </a:cxn>
                </a:cxnLst>
                <a:rect l="0" t="0" r="r" b="b"/>
                <a:pathLst>
                  <a:path w="12" h="695">
                    <a:moveTo>
                      <a:pt x="12" y="0"/>
                    </a:moveTo>
                    <a:lnTo>
                      <a:pt x="0" y="0"/>
                    </a:lnTo>
                    <a:lnTo>
                      <a:pt x="0" y="695"/>
                    </a:lnTo>
                    <a:lnTo>
                      <a:pt x="12" y="695"/>
                    </a:lnTo>
                    <a:lnTo>
                      <a:pt x="12" y="0"/>
                    </a:lnTo>
                    <a:lnTo>
                      <a:pt x="12" y="0"/>
                    </a:lnTo>
                    <a:close/>
                  </a:path>
                </a:pathLst>
              </a:custGeom>
              <a:gradFill rotWithShape="0">
                <a:gsLst>
                  <a:gs pos="0">
                    <a:schemeClr val="bg1"/>
                  </a:gs>
                  <a:gs pos="100000">
                    <a:schemeClr val="bg2"/>
                  </a:gs>
                </a:gsLst>
                <a:lin ang="5400000" scaled="1"/>
              </a:gradFill>
              <a:ln w="9525">
                <a:noFill/>
                <a:round/>
                <a:headEnd/>
                <a:tailEnd/>
              </a:ln>
            </p:spPr>
            <p:txBody>
              <a:bodyPr/>
              <a:lstStyle/>
              <a:p>
                <a:pPr>
                  <a:defRPr/>
                </a:pPr>
                <a:endParaRPr lang="en-US"/>
              </a:p>
            </p:txBody>
          </p:sp>
          <p:sp>
            <p:nvSpPr>
              <p:cNvPr id="11" name="Freeform 11"/>
              <p:cNvSpPr>
                <a:spLocks/>
              </p:cNvSpPr>
              <p:nvPr/>
            </p:nvSpPr>
            <p:spPr bwMode="ltGray">
              <a:xfrm>
                <a:off x="552" y="1623"/>
                <a:ext cx="12" cy="2697"/>
              </a:xfrm>
              <a:custGeom>
                <a:avLst/>
                <a:gdLst/>
                <a:ahLst/>
                <a:cxnLst>
                  <a:cxn ang="0">
                    <a:pos x="0" y="2697"/>
                  </a:cxn>
                  <a:cxn ang="0">
                    <a:pos x="12" y="2697"/>
                  </a:cxn>
                  <a:cxn ang="0">
                    <a:pos x="12" y="0"/>
                  </a:cxn>
                  <a:cxn ang="0">
                    <a:pos x="0" y="0"/>
                  </a:cxn>
                  <a:cxn ang="0">
                    <a:pos x="0" y="2697"/>
                  </a:cxn>
                  <a:cxn ang="0">
                    <a:pos x="0" y="2697"/>
                  </a:cxn>
                </a:cxnLst>
                <a:rect l="0" t="0" r="r" b="b"/>
                <a:pathLst>
                  <a:path w="12" h="2697">
                    <a:moveTo>
                      <a:pt x="0" y="2697"/>
                    </a:moveTo>
                    <a:lnTo>
                      <a:pt x="12" y="2697"/>
                    </a:lnTo>
                    <a:lnTo>
                      <a:pt x="12" y="0"/>
                    </a:lnTo>
                    <a:lnTo>
                      <a:pt x="0" y="0"/>
                    </a:lnTo>
                    <a:lnTo>
                      <a:pt x="0" y="2697"/>
                    </a:lnTo>
                    <a:lnTo>
                      <a:pt x="0" y="2697"/>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en-US"/>
              </a:p>
            </p:txBody>
          </p:sp>
          <p:sp>
            <p:nvSpPr>
              <p:cNvPr id="12" name="Freeform 12"/>
              <p:cNvSpPr>
                <a:spLocks/>
              </p:cNvSpPr>
              <p:nvPr/>
            </p:nvSpPr>
            <p:spPr bwMode="ltGray">
              <a:xfrm>
                <a:off x="1019" y="1155"/>
                <a:ext cx="4739" cy="12"/>
              </a:xfrm>
              <a:custGeom>
                <a:avLst/>
                <a:gdLst/>
                <a:ahLst/>
                <a:cxnLst>
                  <a:cxn ang="0">
                    <a:pos x="4724" y="0"/>
                  </a:cxn>
                  <a:cxn ang="0">
                    <a:pos x="0" y="0"/>
                  </a:cxn>
                  <a:cxn ang="0">
                    <a:pos x="0" y="12"/>
                  </a:cxn>
                  <a:cxn ang="0">
                    <a:pos x="4724" y="12"/>
                  </a:cxn>
                  <a:cxn ang="0">
                    <a:pos x="4724" y="0"/>
                  </a:cxn>
                  <a:cxn ang="0">
                    <a:pos x="4724" y="0"/>
                  </a:cxn>
                </a:cxnLst>
                <a:rect l="0" t="0" r="r" b="b"/>
                <a:pathLst>
                  <a:path w="4724" h="12">
                    <a:moveTo>
                      <a:pt x="4724" y="0"/>
                    </a:moveTo>
                    <a:lnTo>
                      <a:pt x="0" y="0"/>
                    </a:lnTo>
                    <a:lnTo>
                      <a:pt x="0" y="12"/>
                    </a:lnTo>
                    <a:lnTo>
                      <a:pt x="4724" y="12"/>
                    </a:lnTo>
                    <a:lnTo>
                      <a:pt x="4724" y="0"/>
                    </a:lnTo>
                    <a:lnTo>
                      <a:pt x="4724" y="0"/>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p>
            </p:txBody>
          </p:sp>
          <p:sp>
            <p:nvSpPr>
              <p:cNvPr id="13" name="Freeform 13"/>
              <p:cNvSpPr>
                <a:spLocks/>
              </p:cNvSpPr>
              <p:nvPr/>
            </p:nvSpPr>
            <p:spPr bwMode="ltGray">
              <a:xfrm>
                <a:off x="552" y="1371"/>
                <a:ext cx="12" cy="252"/>
              </a:xfrm>
              <a:custGeom>
                <a:avLst/>
                <a:gdLst/>
                <a:ahLst/>
                <a:cxnLst>
                  <a:cxn ang="0">
                    <a:pos x="0" y="252"/>
                  </a:cxn>
                  <a:cxn ang="0">
                    <a:pos x="12" y="252"/>
                  </a:cxn>
                  <a:cxn ang="0">
                    <a:pos x="12" y="0"/>
                  </a:cxn>
                  <a:cxn ang="0">
                    <a:pos x="0" y="0"/>
                  </a:cxn>
                  <a:cxn ang="0">
                    <a:pos x="0" y="252"/>
                  </a:cxn>
                  <a:cxn ang="0">
                    <a:pos x="0" y="252"/>
                  </a:cxn>
                </a:cxnLst>
                <a:rect l="0" t="0" r="r" b="b"/>
                <a:pathLst>
                  <a:path w="12" h="252">
                    <a:moveTo>
                      <a:pt x="0" y="252"/>
                    </a:moveTo>
                    <a:lnTo>
                      <a:pt x="12" y="252"/>
                    </a:lnTo>
                    <a:lnTo>
                      <a:pt x="12" y="0"/>
                    </a:lnTo>
                    <a:lnTo>
                      <a:pt x="0" y="0"/>
                    </a:lnTo>
                    <a:lnTo>
                      <a:pt x="0" y="252"/>
                    </a:lnTo>
                    <a:lnTo>
                      <a:pt x="0" y="252"/>
                    </a:lnTo>
                    <a:close/>
                  </a:path>
                </a:pathLst>
              </a:custGeom>
              <a:gradFill rotWithShape="0">
                <a:gsLst>
                  <a:gs pos="0">
                    <a:schemeClr val="accent2"/>
                  </a:gs>
                  <a:gs pos="100000">
                    <a:schemeClr val="bg2"/>
                  </a:gs>
                </a:gsLst>
                <a:lin ang="5400000" scaled="1"/>
              </a:gradFill>
              <a:ln w="9525">
                <a:noFill/>
                <a:round/>
                <a:headEnd/>
                <a:tailEnd/>
              </a:ln>
            </p:spPr>
            <p:txBody>
              <a:bodyPr/>
              <a:lstStyle/>
              <a:p>
                <a:pPr>
                  <a:defRPr/>
                </a:pPr>
                <a:endParaRPr lang="en-US"/>
              </a:p>
            </p:txBody>
          </p:sp>
          <p:sp>
            <p:nvSpPr>
              <p:cNvPr id="14" name="Freeform 14"/>
              <p:cNvSpPr>
                <a:spLocks/>
              </p:cNvSpPr>
              <p:nvPr/>
            </p:nvSpPr>
            <p:spPr bwMode="ltGray">
              <a:xfrm>
                <a:off x="552" y="699"/>
                <a:ext cx="12" cy="252"/>
              </a:xfrm>
              <a:custGeom>
                <a:avLst/>
                <a:gdLst/>
                <a:ahLst/>
                <a:cxnLst>
                  <a:cxn ang="0">
                    <a:pos x="12" y="0"/>
                  </a:cxn>
                  <a:cxn ang="0">
                    <a:pos x="0" y="0"/>
                  </a:cxn>
                  <a:cxn ang="0">
                    <a:pos x="0" y="252"/>
                  </a:cxn>
                  <a:cxn ang="0">
                    <a:pos x="12" y="252"/>
                  </a:cxn>
                  <a:cxn ang="0">
                    <a:pos x="12" y="0"/>
                  </a:cxn>
                  <a:cxn ang="0">
                    <a:pos x="12" y="0"/>
                  </a:cxn>
                </a:cxnLst>
                <a:rect l="0" t="0" r="r" b="b"/>
                <a:pathLst>
                  <a:path w="12" h="252">
                    <a:moveTo>
                      <a:pt x="12" y="0"/>
                    </a:moveTo>
                    <a:lnTo>
                      <a:pt x="0" y="0"/>
                    </a:lnTo>
                    <a:lnTo>
                      <a:pt x="0" y="252"/>
                    </a:lnTo>
                    <a:lnTo>
                      <a:pt x="12" y="252"/>
                    </a:lnTo>
                    <a:lnTo>
                      <a:pt x="12" y="0"/>
                    </a:lnTo>
                    <a:lnTo>
                      <a:pt x="12" y="0"/>
                    </a:lnTo>
                    <a:close/>
                  </a:path>
                </a:pathLst>
              </a:custGeom>
              <a:gradFill rotWithShape="0">
                <a:gsLst>
                  <a:gs pos="0">
                    <a:schemeClr val="bg2"/>
                  </a:gs>
                  <a:gs pos="100000">
                    <a:schemeClr val="accent2"/>
                  </a:gs>
                </a:gsLst>
                <a:lin ang="5400000" scaled="1"/>
              </a:gradFill>
              <a:ln w="9525">
                <a:noFill/>
                <a:round/>
                <a:headEnd/>
                <a:tailEnd/>
              </a:ln>
            </p:spPr>
            <p:txBody>
              <a:bodyPr/>
              <a:lstStyle/>
              <a:p>
                <a:pPr>
                  <a:defRPr/>
                </a:pPr>
                <a:endParaRPr lang="en-US"/>
              </a:p>
            </p:txBody>
          </p:sp>
          <p:sp>
            <p:nvSpPr>
              <p:cNvPr id="15" name="Freeform 15"/>
              <p:cNvSpPr>
                <a:spLocks/>
              </p:cNvSpPr>
              <p:nvPr/>
            </p:nvSpPr>
            <p:spPr bwMode="ltGray">
              <a:xfrm>
                <a:off x="348" y="1155"/>
                <a:ext cx="419" cy="12"/>
              </a:xfrm>
              <a:custGeom>
                <a:avLst/>
                <a:gdLst/>
                <a:ahLst/>
                <a:cxnLst>
                  <a:cxn ang="0">
                    <a:pos x="0" y="0"/>
                  </a:cxn>
                  <a:cxn ang="0">
                    <a:pos x="0" y="12"/>
                  </a:cxn>
                  <a:cxn ang="0">
                    <a:pos x="418" y="12"/>
                  </a:cxn>
                  <a:cxn ang="0">
                    <a:pos x="418" y="0"/>
                  </a:cxn>
                  <a:cxn ang="0">
                    <a:pos x="0" y="0"/>
                  </a:cxn>
                  <a:cxn ang="0">
                    <a:pos x="0" y="0"/>
                  </a:cxn>
                </a:cxnLst>
                <a:rect l="0" t="0" r="r" b="b"/>
                <a:pathLst>
                  <a:path w="418" h="12">
                    <a:moveTo>
                      <a:pt x="0" y="0"/>
                    </a:moveTo>
                    <a:lnTo>
                      <a:pt x="0" y="12"/>
                    </a:lnTo>
                    <a:lnTo>
                      <a:pt x="418" y="12"/>
                    </a:lnTo>
                    <a:lnTo>
                      <a:pt x="418" y="0"/>
                    </a:lnTo>
                    <a:lnTo>
                      <a:pt x="0" y="0"/>
                    </a:lnTo>
                    <a:lnTo>
                      <a:pt x="0" y="0"/>
                    </a:lnTo>
                    <a:close/>
                  </a:path>
                </a:pathLst>
              </a:custGeom>
              <a:gradFill rotWithShape="0">
                <a:gsLst>
                  <a:gs pos="0">
                    <a:schemeClr val="accent2"/>
                  </a:gs>
                  <a:gs pos="50000">
                    <a:schemeClr val="hlink"/>
                  </a:gs>
                  <a:gs pos="100000">
                    <a:schemeClr val="accent2"/>
                  </a:gs>
                </a:gsLst>
                <a:lin ang="0" scaled="1"/>
              </a:gradFill>
              <a:ln w="9525">
                <a:noFill/>
                <a:round/>
                <a:headEnd/>
                <a:tailEnd/>
              </a:ln>
            </p:spPr>
            <p:txBody>
              <a:bodyPr/>
              <a:lstStyle/>
              <a:p>
                <a:pPr>
                  <a:defRPr/>
                </a:pPr>
                <a:endParaRPr lang="en-US"/>
              </a:p>
            </p:txBody>
          </p:sp>
        </p:grpSp>
      </p:grpSp>
      <p:sp>
        <p:nvSpPr>
          <p:cNvPr id="48144" name="Rectangle 16"/>
          <p:cNvSpPr>
            <a:spLocks noGrp="1" noChangeArrowheads="1"/>
          </p:cNvSpPr>
          <p:nvPr>
            <p:ph type="ctrTitle" sz="quarter"/>
          </p:nvPr>
        </p:nvSpPr>
        <p:spPr>
          <a:xfrm>
            <a:off x="1066800" y="1997075"/>
            <a:ext cx="7086600" cy="1431925"/>
          </a:xfrm>
        </p:spPr>
        <p:txBody>
          <a:bodyPr anchor="b"/>
          <a:lstStyle>
            <a:lvl1pPr>
              <a:defRPr/>
            </a:lvl1pPr>
          </a:lstStyle>
          <a:p>
            <a:r>
              <a:rPr lang="en-US"/>
              <a:t>Click to edit Master title style</a:t>
            </a:r>
          </a:p>
        </p:txBody>
      </p:sp>
      <p:sp>
        <p:nvSpPr>
          <p:cNvPr id="48145" name="Rectangle 17"/>
          <p:cNvSpPr>
            <a:spLocks noGrp="1" noChangeArrowheads="1"/>
          </p:cNvSpPr>
          <p:nvPr>
            <p:ph type="subTitle" sz="quarter" idx="1"/>
          </p:nvPr>
        </p:nvSpPr>
        <p:spPr>
          <a:xfrm>
            <a:off x="1066800" y="3886200"/>
            <a:ext cx="6400800" cy="1752600"/>
          </a:xfrm>
        </p:spPr>
        <p:txBody>
          <a:bodyPr/>
          <a:lstStyle>
            <a:lvl1pPr marL="0" indent="0">
              <a:buFont typeface="Wingdings" pitchFamily="2" charset="2"/>
              <a:buNone/>
              <a:defRPr/>
            </a:lvl1pPr>
          </a:lstStyle>
          <a:p>
            <a:r>
              <a:rPr lang="en-US"/>
              <a:t>Click to edit Master subtitle style</a:t>
            </a:r>
          </a:p>
        </p:txBody>
      </p:sp>
      <p:sp>
        <p:nvSpPr>
          <p:cNvPr id="18" name="Rectangle 18"/>
          <p:cNvSpPr>
            <a:spLocks noGrp="1" noChangeArrowheads="1"/>
          </p:cNvSpPr>
          <p:nvPr>
            <p:ph type="dt" sz="quarter" idx="10"/>
          </p:nvPr>
        </p:nvSpPr>
        <p:spPr bwMode="auto">
          <a:xfrm>
            <a:off x="1066800" y="6248400"/>
            <a:ext cx="19050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defRPr sz="1000" smtClean="0">
                <a:effectLst>
                  <a:outerShdw blurRad="38100" dist="38100" dir="2700000" algn="tl">
                    <a:srgbClr val="000000"/>
                  </a:outerShdw>
                </a:effectLst>
              </a:defRPr>
            </a:lvl1pPr>
          </a:lstStyle>
          <a:p>
            <a:pPr>
              <a:defRPr/>
            </a:pPr>
            <a:endParaRPr lang="en-US"/>
          </a:p>
        </p:txBody>
      </p:sp>
      <p:sp>
        <p:nvSpPr>
          <p:cNvPr id="19" name="Rectangle 19"/>
          <p:cNvSpPr>
            <a:spLocks noGrp="1" noChangeArrowheads="1"/>
          </p:cNvSpPr>
          <p:nvPr>
            <p:ph type="ftr" sz="quarter" idx="11"/>
          </p:nvPr>
        </p:nvSpPr>
        <p:spPr bwMode="auto">
          <a:xfrm>
            <a:off x="33528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smtClean="0">
                <a:effectLst>
                  <a:outerShdw blurRad="38100" dist="38100" dir="2700000" algn="tl">
                    <a:srgbClr val="000000"/>
                  </a:outerShdw>
                </a:effectLst>
              </a:defRPr>
            </a:lvl1pPr>
          </a:lstStyle>
          <a:p>
            <a:pPr>
              <a:defRPr/>
            </a:pPr>
            <a:endParaRPr lang="en-US"/>
          </a:p>
        </p:txBody>
      </p:sp>
      <p:sp>
        <p:nvSpPr>
          <p:cNvPr id="20" name="Rectangle 20"/>
          <p:cNvSpPr>
            <a:spLocks noGrp="1" noChangeArrowheads="1"/>
          </p:cNvSpPr>
          <p:nvPr>
            <p:ph type="sldNum" sz="quarter" idx="12"/>
          </p:nvPr>
        </p:nvSpPr>
        <p:spPr bwMode="auto">
          <a:xfrm>
            <a:off x="6705600" y="6248400"/>
            <a:ext cx="19050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smtClean="0">
                <a:effectLst>
                  <a:outerShdw blurRad="38100" dist="38100" dir="2700000" algn="tl">
                    <a:srgbClr val="000000"/>
                  </a:outerShdw>
                </a:effectLst>
              </a:defRPr>
            </a:lvl1pPr>
          </a:lstStyle>
          <a:p>
            <a:pPr>
              <a:defRPr/>
            </a:pPr>
            <a:fld id="{E8D516AB-4413-473F-B541-3E0FF3E67B14}" type="slidenum">
              <a:rPr lang="en-US"/>
              <a:pPr>
                <a:defRPr/>
              </a:pPr>
              <a:t>‹#›</a:t>
            </a:fld>
            <a:endParaRPr lang="en-US"/>
          </a:p>
        </p:txBody>
      </p:sp>
    </p:spTree>
  </p:cSld>
  <p:clrMapOvr>
    <a:masterClrMapping/>
  </p:clrMapOvr>
  <p:transition>
    <p:wipe dir="d"/>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wipe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4650" y="304800"/>
            <a:ext cx="1885950" cy="6324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66800" y="304800"/>
            <a:ext cx="5505450" cy="6324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wipe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66800" y="1905000"/>
            <a:ext cx="36957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14900" y="1905000"/>
            <a:ext cx="36957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wipe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wipe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6350"/>
            <a:ext cx="9140825" cy="6851650"/>
            <a:chOff x="0" y="4"/>
            <a:chExt cx="5758" cy="4316"/>
          </a:xfrm>
        </p:grpSpPr>
        <p:sp>
          <p:nvSpPr>
            <p:cNvPr id="47107" name="Freeform 3"/>
            <p:cNvSpPr>
              <a:spLocks/>
            </p:cNvSpPr>
            <p:nvPr/>
          </p:nvSpPr>
          <p:spPr bwMode="hidden">
            <a:xfrm>
              <a:off x="558" y="1161"/>
              <a:ext cx="5200" cy="3159"/>
            </a:xfrm>
            <a:custGeom>
              <a:avLst/>
              <a:gdLst/>
              <a:ahLst/>
              <a:cxnLst>
                <a:cxn ang="0">
                  <a:pos x="0" y="3159"/>
                </a:cxn>
                <a:cxn ang="0">
                  <a:pos x="5184" y="3159"/>
                </a:cxn>
                <a:cxn ang="0">
                  <a:pos x="5184" y="0"/>
                </a:cxn>
                <a:cxn ang="0">
                  <a:pos x="0" y="0"/>
                </a:cxn>
                <a:cxn ang="0">
                  <a:pos x="0" y="3159"/>
                </a:cxn>
                <a:cxn ang="0">
                  <a:pos x="0" y="3159"/>
                </a:cxn>
              </a:cxnLst>
              <a:rect l="0" t="0" r="r" b="b"/>
              <a:pathLst>
                <a:path w="5184" h="3159">
                  <a:moveTo>
                    <a:pt x="0" y="3159"/>
                  </a:moveTo>
                  <a:lnTo>
                    <a:pt x="5184" y="3159"/>
                  </a:lnTo>
                  <a:lnTo>
                    <a:pt x="5184" y="0"/>
                  </a:lnTo>
                  <a:lnTo>
                    <a:pt x="0" y="0"/>
                  </a:lnTo>
                  <a:lnTo>
                    <a:pt x="0" y="3159"/>
                  </a:lnTo>
                  <a:lnTo>
                    <a:pt x="0" y="3159"/>
                  </a:lnTo>
                  <a:close/>
                </a:path>
              </a:pathLst>
            </a:custGeom>
            <a:gradFill rotWithShape="0">
              <a:gsLst>
                <a:gs pos="0">
                  <a:schemeClr val="bg1"/>
                </a:gs>
                <a:gs pos="100000">
                  <a:schemeClr val="bg2"/>
                </a:gs>
              </a:gsLst>
              <a:lin ang="0" scaled="1"/>
            </a:gradFill>
            <a:ln w="9525">
              <a:noFill/>
              <a:round/>
              <a:headEnd/>
              <a:tailEnd/>
            </a:ln>
          </p:spPr>
          <p:txBody>
            <a:bodyPr/>
            <a:lstStyle/>
            <a:p>
              <a:pPr>
                <a:defRPr/>
              </a:pPr>
              <a:endParaRPr lang="en-US"/>
            </a:p>
          </p:txBody>
        </p:sp>
        <p:sp>
          <p:nvSpPr>
            <p:cNvPr id="47108" name="Freeform 4"/>
            <p:cNvSpPr>
              <a:spLocks/>
            </p:cNvSpPr>
            <p:nvPr/>
          </p:nvSpPr>
          <p:spPr bwMode="hidden">
            <a:xfrm>
              <a:off x="0" y="1161"/>
              <a:ext cx="558" cy="3159"/>
            </a:xfrm>
            <a:custGeom>
              <a:avLst/>
              <a:gdLst/>
              <a:ahLst/>
              <a:cxnLst>
                <a:cxn ang="0">
                  <a:pos x="0" y="0"/>
                </a:cxn>
                <a:cxn ang="0">
                  <a:pos x="0" y="3159"/>
                </a:cxn>
                <a:cxn ang="0">
                  <a:pos x="556" y="3159"/>
                </a:cxn>
                <a:cxn ang="0">
                  <a:pos x="556" y="0"/>
                </a:cxn>
                <a:cxn ang="0">
                  <a:pos x="0" y="0"/>
                </a:cxn>
                <a:cxn ang="0">
                  <a:pos x="0" y="0"/>
                </a:cxn>
              </a:cxnLst>
              <a:rect l="0" t="0" r="r" b="b"/>
              <a:pathLst>
                <a:path w="556" h="3159">
                  <a:moveTo>
                    <a:pt x="0" y="0"/>
                  </a:moveTo>
                  <a:lnTo>
                    <a:pt x="0" y="3159"/>
                  </a:lnTo>
                  <a:lnTo>
                    <a:pt x="556" y="3159"/>
                  </a:lnTo>
                  <a:lnTo>
                    <a:pt x="556" y="0"/>
                  </a:lnTo>
                  <a:lnTo>
                    <a:pt x="0" y="0"/>
                  </a:lnTo>
                  <a:lnTo>
                    <a:pt x="0" y="0"/>
                  </a:lnTo>
                  <a:close/>
                </a:path>
              </a:pathLst>
            </a:custGeom>
            <a:gradFill rotWithShape="0">
              <a:gsLst>
                <a:gs pos="0">
                  <a:schemeClr val="bg1"/>
                </a:gs>
                <a:gs pos="100000">
                  <a:schemeClr val="bg2"/>
                </a:gs>
              </a:gsLst>
              <a:lin ang="5400000" scaled="1"/>
            </a:gradFill>
            <a:ln w="9525">
              <a:noFill/>
              <a:round/>
              <a:headEnd/>
              <a:tailEnd/>
            </a:ln>
          </p:spPr>
          <p:txBody>
            <a:bodyPr/>
            <a:lstStyle/>
            <a:p>
              <a:pPr>
                <a:defRPr/>
              </a:pPr>
              <a:endParaRPr lang="en-US"/>
            </a:p>
          </p:txBody>
        </p:sp>
        <p:grpSp>
          <p:nvGrpSpPr>
            <p:cNvPr id="1031" name="Group 5"/>
            <p:cNvGrpSpPr>
              <a:grpSpLocks/>
            </p:cNvGrpSpPr>
            <p:nvPr userDrawn="1"/>
          </p:nvGrpSpPr>
          <p:grpSpPr bwMode="auto">
            <a:xfrm>
              <a:off x="0" y="4"/>
              <a:ext cx="5758" cy="4316"/>
              <a:chOff x="0" y="4"/>
              <a:chExt cx="5758" cy="4316"/>
            </a:xfrm>
          </p:grpSpPr>
          <p:sp>
            <p:nvSpPr>
              <p:cNvPr id="47110" name="Freeform 6"/>
              <p:cNvSpPr>
                <a:spLocks/>
              </p:cNvSpPr>
              <p:nvPr/>
            </p:nvSpPr>
            <p:spPr bwMode="ltGray">
              <a:xfrm>
                <a:off x="552" y="4"/>
                <a:ext cx="12" cy="695"/>
              </a:xfrm>
              <a:custGeom>
                <a:avLst/>
                <a:gdLst/>
                <a:ahLst/>
                <a:cxnLst>
                  <a:cxn ang="0">
                    <a:pos x="12" y="0"/>
                  </a:cxn>
                  <a:cxn ang="0">
                    <a:pos x="0" y="0"/>
                  </a:cxn>
                  <a:cxn ang="0">
                    <a:pos x="0" y="695"/>
                  </a:cxn>
                  <a:cxn ang="0">
                    <a:pos x="12" y="695"/>
                  </a:cxn>
                  <a:cxn ang="0">
                    <a:pos x="12" y="0"/>
                  </a:cxn>
                  <a:cxn ang="0">
                    <a:pos x="12" y="0"/>
                  </a:cxn>
                </a:cxnLst>
                <a:rect l="0" t="0" r="r" b="b"/>
                <a:pathLst>
                  <a:path w="12" h="695">
                    <a:moveTo>
                      <a:pt x="12" y="0"/>
                    </a:moveTo>
                    <a:lnTo>
                      <a:pt x="0" y="0"/>
                    </a:lnTo>
                    <a:lnTo>
                      <a:pt x="0" y="695"/>
                    </a:lnTo>
                    <a:lnTo>
                      <a:pt x="12" y="695"/>
                    </a:lnTo>
                    <a:lnTo>
                      <a:pt x="12" y="0"/>
                    </a:lnTo>
                    <a:lnTo>
                      <a:pt x="12" y="0"/>
                    </a:lnTo>
                    <a:close/>
                  </a:path>
                </a:pathLst>
              </a:custGeom>
              <a:gradFill rotWithShape="0">
                <a:gsLst>
                  <a:gs pos="0">
                    <a:schemeClr val="bg1"/>
                  </a:gs>
                  <a:gs pos="100000">
                    <a:schemeClr val="bg2"/>
                  </a:gs>
                </a:gsLst>
                <a:lin ang="5400000" scaled="1"/>
              </a:gradFill>
              <a:ln w="9525">
                <a:noFill/>
                <a:round/>
                <a:headEnd/>
                <a:tailEnd/>
              </a:ln>
            </p:spPr>
            <p:txBody>
              <a:bodyPr/>
              <a:lstStyle/>
              <a:p>
                <a:pPr>
                  <a:defRPr/>
                </a:pPr>
                <a:endParaRPr lang="en-US"/>
              </a:p>
            </p:txBody>
          </p:sp>
          <p:sp>
            <p:nvSpPr>
              <p:cNvPr id="47111" name="Freeform 7"/>
              <p:cNvSpPr>
                <a:spLocks/>
              </p:cNvSpPr>
              <p:nvPr/>
            </p:nvSpPr>
            <p:spPr bwMode="ltGray">
              <a:xfrm>
                <a:off x="552" y="1623"/>
                <a:ext cx="12" cy="2697"/>
              </a:xfrm>
              <a:custGeom>
                <a:avLst/>
                <a:gdLst/>
                <a:ahLst/>
                <a:cxnLst>
                  <a:cxn ang="0">
                    <a:pos x="0" y="2697"/>
                  </a:cxn>
                  <a:cxn ang="0">
                    <a:pos x="12" y="2697"/>
                  </a:cxn>
                  <a:cxn ang="0">
                    <a:pos x="12" y="0"/>
                  </a:cxn>
                  <a:cxn ang="0">
                    <a:pos x="0" y="0"/>
                  </a:cxn>
                  <a:cxn ang="0">
                    <a:pos x="0" y="2697"/>
                  </a:cxn>
                  <a:cxn ang="0">
                    <a:pos x="0" y="2697"/>
                  </a:cxn>
                </a:cxnLst>
                <a:rect l="0" t="0" r="r" b="b"/>
                <a:pathLst>
                  <a:path w="12" h="2697">
                    <a:moveTo>
                      <a:pt x="0" y="2697"/>
                    </a:moveTo>
                    <a:lnTo>
                      <a:pt x="12" y="2697"/>
                    </a:lnTo>
                    <a:lnTo>
                      <a:pt x="12" y="0"/>
                    </a:lnTo>
                    <a:lnTo>
                      <a:pt x="0" y="0"/>
                    </a:lnTo>
                    <a:lnTo>
                      <a:pt x="0" y="2697"/>
                    </a:lnTo>
                    <a:lnTo>
                      <a:pt x="0" y="2697"/>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en-US"/>
              </a:p>
            </p:txBody>
          </p:sp>
          <p:sp>
            <p:nvSpPr>
              <p:cNvPr id="47112" name="Freeform 8"/>
              <p:cNvSpPr>
                <a:spLocks/>
              </p:cNvSpPr>
              <p:nvPr/>
            </p:nvSpPr>
            <p:spPr bwMode="ltGray">
              <a:xfrm>
                <a:off x="1019" y="1155"/>
                <a:ext cx="4739" cy="12"/>
              </a:xfrm>
              <a:custGeom>
                <a:avLst/>
                <a:gdLst/>
                <a:ahLst/>
                <a:cxnLst>
                  <a:cxn ang="0">
                    <a:pos x="4724" y="0"/>
                  </a:cxn>
                  <a:cxn ang="0">
                    <a:pos x="0" y="0"/>
                  </a:cxn>
                  <a:cxn ang="0">
                    <a:pos x="0" y="12"/>
                  </a:cxn>
                  <a:cxn ang="0">
                    <a:pos x="4724" y="12"/>
                  </a:cxn>
                  <a:cxn ang="0">
                    <a:pos x="4724" y="0"/>
                  </a:cxn>
                  <a:cxn ang="0">
                    <a:pos x="4724" y="0"/>
                  </a:cxn>
                </a:cxnLst>
                <a:rect l="0" t="0" r="r" b="b"/>
                <a:pathLst>
                  <a:path w="4724" h="12">
                    <a:moveTo>
                      <a:pt x="4724" y="0"/>
                    </a:moveTo>
                    <a:lnTo>
                      <a:pt x="0" y="0"/>
                    </a:lnTo>
                    <a:lnTo>
                      <a:pt x="0" y="12"/>
                    </a:lnTo>
                    <a:lnTo>
                      <a:pt x="4724" y="12"/>
                    </a:lnTo>
                    <a:lnTo>
                      <a:pt x="4724" y="0"/>
                    </a:lnTo>
                    <a:lnTo>
                      <a:pt x="4724" y="0"/>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p>
            </p:txBody>
          </p:sp>
          <p:sp>
            <p:nvSpPr>
              <p:cNvPr id="47113" name="Freeform 9"/>
              <p:cNvSpPr>
                <a:spLocks/>
              </p:cNvSpPr>
              <p:nvPr/>
            </p:nvSpPr>
            <p:spPr bwMode="ltGray">
              <a:xfrm>
                <a:off x="552" y="1371"/>
                <a:ext cx="12" cy="252"/>
              </a:xfrm>
              <a:custGeom>
                <a:avLst/>
                <a:gdLst/>
                <a:ahLst/>
                <a:cxnLst>
                  <a:cxn ang="0">
                    <a:pos x="0" y="252"/>
                  </a:cxn>
                  <a:cxn ang="0">
                    <a:pos x="12" y="252"/>
                  </a:cxn>
                  <a:cxn ang="0">
                    <a:pos x="12" y="0"/>
                  </a:cxn>
                  <a:cxn ang="0">
                    <a:pos x="0" y="0"/>
                  </a:cxn>
                  <a:cxn ang="0">
                    <a:pos x="0" y="252"/>
                  </a:cxn>
                  <a:cxn ang="0">
                    <a:pos x="0" y="252"/>
                  </a:cxn>
                </a:cxnLst>
                <a:rect l="0" t="0" r="r" b="b"/>
                <a:pathLst>
                  <a:path w="12" h="252">
                    <a:moveTo>
                      <a:pt x="0" y="252"/>
                    </a:moveTo>
                    <a:lnTo>
                      <a:pt x="12" y="252"/>
                    </a:lnTo>
                    <a:lnTo>
                      <a:pt x="12" y="0"/>
                    </a:lnTo>
                    <a:lnTo>
                      <a:pt x="0" y="0"/>
                    </a:lnTo>
                    <a:lnTo>
                      <a:pt x="0" y="252"/>
                    </a:lnTo>
                    <a:lnTo>
                      <a:pt x="0" y="252"/>
                    </a:lnTo>
                    <a:close/>
                  </a:path>
                </a:pathLst>
              </a:custGeom>
              <a:gradFill rotWithShape="0">
                <a:gsLst>
                  <a:gs pos="0">
                    <a:schemeClr val="accent2"/>
                  </a:gs>
                  <a:gs pos="100000">
                    <a:schemeClr val="bg2"/>
                  </a:gs>
                </a:gsLst>
                <a:lin ang="5400000" scaled="1"/>
              </a:gradFill>
              <a:ln w="9525">
                <a:noFill/>
                <a:round/>
                <a:headEnd/>
                <a:tailEnd/>
              </a:ln>
            </p:spPr>
            <p:txBody>
              <a:bodyPr/>
              <a:lstStyle/>
              <a:p>
                <a:pPr>
                  <a:defRPr/>
                </a:pPr>
                <a:endParaRPr lang="en-US"/>
              </a:p>
            </p:txBody>
          </p:sp>
          <p:sp>
            <p:nvSpPr>
              <p:cNvPr id="47114" name="Freeform 10"/>
              <p:cNvSpPr>
                <a:spLocks/>
              </p:cNvSpPr>
              <p:nvPr/>
            </p:nvSpPr>
            <p:spPr bwMode="ltGray">
              <a:xfrm>
                <a:off x="552" y="699"/>
                <a:ext cx="12" cy="252"/>
              </a:xfrm>
              <a:custGeom>
                <a:avLst/>
                <a:gdLst/>
                <a:ahLst/>
                <a:cxnLst>
                  <a:cxn ang="0">
                    <a:pos x="12" y="0"/>
                  </a:cxn>
                  <a:cxn ang="0">
                    <a:pos x="0" y="0"/>
                  </a:cxn>
                  <a:cxn ang="0">
                    <a:pos x="0" y="252"/>
                  </a:cxn>
                  <a:cxn ang="0">
                    <a:pos x="12" y="252"/>
                  </a:cxn>
                  <a:cxn ang="0">
                    <a:pos x="12" y="0"/>
                  </a:cxn>
                  <a:cxn ang="0">
                    <a:pos x="12" y="0"/>
                  </a:cxn>
                </a:cxnLst>
                <a:rect l="0" t="0" r="r" b="b"/>
                <a:pathLst>
                  <a:path w="12" h="252">
                    <a:moveTo>
                      <a:pt x="12" y="0"/>
                    </a:moveTo>
                    <a:lnTo>
                      <a:pt x="0" y="0"/>
                    </a:lnTo>
                    <a:lnTo>
                      <a:pt x="0" y="252"/>
                    </a:lnTo>
                    <a:lnTo>
                      <a:pt x="12" y="252"/>
                    </a:lnTo>
                    <a:lnTo>
                      <a:pt x="12" y="0"/>
                    </a:lnTo>
                    <a:lnTo>
                      <a:pt x="12" y="0"/>
                    </a:lnTo>
                    <a:close/>
                  </a:path>
                </a:pathLst>
              </a:custGeom>
              <a:gradFill rotWithShape="0">
                <a:gsLst>
                  <a:gs pos="0">
                    <a:schemeClr val="bg2"/>
                  </a:gs>
                  <a:gs pos="100000">
                    <a:schemeClr val="accent2"/>
                  </a:gs>
                </a:gsLst>
                <a:lin ang="5400000" scaled="1"/>
              </a:gradFill>
              <a:ln w="9525">
                <a:noFill/>
                <a:round/>
                <a:headEnd/>
                <a:tailEnd/>
              </a:ln>
            </p:spPr>
            <p:txBody>
              <a:bodyPr/>
              <a:lstStyle/>
              <a:p>
                <a:pPr>
                  <a:defRPr/>
                </a:pPr>
                <a:endParaRPr lang="en-US"/>
              </a:p>
            </p:txBody>
          </p:sp>
          <p:sp>
            <p:nvSpPr>
              <p:cNvPr id="47115" name="Freeform 11"/>
              <p:cNvSpPr>
                <a:spLocks/>
              </p:cNvSpPr>
              <p:nvPr/>
            </p:nvSpPr>
            <p:spPr bwMode="ltGray">
              <a:xfrm>
                <a:off x="552" y="951"/>
                <a:ext cx="12" cy="420"/>
              </a:xfrm>
              <a:custGeom>
                <a:avLst/>
                <a:gdLst/>
                <a:ahLst/>
                <a:cxnLst>
                  <a:cxn ang="0">
                    <a:pos x="0" y="0"/>
                  </a:cxn>
                  <a:cxn ang="0">
                    <a:pos x="0" y="420"/>
                  </a:cxn>
                  <a:cxn ang="0">
                    <a:pos x="12" y="420"/>
                  </a:cxn>
                  <a:cxn ang="0">
                    <a:pos x="12" y="0"/>
                  </a:cxn>
                  <a:cxn ang="0">
                    <a:pos x="0" y="0"/>
                  </a:cxn>
                  <a:cxn ang="0">
                    <a:pos x="0" y="0"/>
                  </a:cxn>
                </a:cxnLst>
                <a:rect l="0" t="0" r="r" b="b"/>
                <a:pathLst>
                  <a:path w="12" h="420">
                    <a:moveTo>
                      <a:pt x="0" y="0"/>
                    </a:moveTo>
                    <a:lnTo>
                      <a:pt x="0" y="420"/>
                    </a:lnTo>
                    <a:lnTo>
                      <a:pt x="12" y="420"/>
                    </a:lnTo>
                    <a:lnTo>
                      <a:pt x="12" y="0"/>
                    </a:lnTo>
                    <a:lnTo>
                      <a:pt x="0" y="0"/>
                    </a:lnTo>
                    <a:lnTo>
                      <a:pt x="0" y="0"/>
                    </a:lnTo>
                    <a:close/>
                  </a:path>
                </a:pathLst>
              </a:custGeom>
              <a:gradFill rotWithShape="0">
                <a:gsLst>
                  <a:gs pos="0">
                    <a:schemeClr val="accent2"/>
                  </a:gs>
                  <a:gs pos="50000">
                    <a:schemeClr val="hlink"/>
                  </a:gs>
                  <a:gs pos="100000">
                    <a:schemeClr val="accent2"/>
                  </a:gs>
                </a:gsLst>
                <a:lin ang="5400000" scaled="1"/>
              </a:gradFill>
              <a:ln w="9525">
                <a:noFill/>
                <a:round/>
                <a:headEnd/>
                <a:tailEnd/>
              </a:ln>
            </p:spPr>
            <p:txBody>
              <a:bodyPr/>
              <a:lstStyle/>
              <a:p>
                <a:pPr>
                  <a:defRPr/>
                </a:pPr>
                <a:endParaRPr lang="en-US"/>
              </a:p>
            </p:txBody>
          </p:sp>
          <p:sp>
            <p:nvSpPr>
              <p:cNvPr id="47116" name="Freeform 12"/>
              <p:cNvSpPr>
                <a:spLocks/>
              </p:cNvSpPr>
              <p:nvPr/>
            </p:nvSpPr>
            <p:spPr bwMode="ltGray">
              <a:xfrm>
                <a:off x="0" y="1155"/>
                <a:ext cx="351" cy="12"/>
              </a:xfrm>
              <a:custGeom>
                <a:avLst/>
                <a:gdLst/>
                <a:ahLst/>
                <a:cxnLst>
                  <a:cxn ang="0">
                    <a:pos x="0" y="0"/>
                  </a:cxn>
                  <a:cxn ang="0">
                    <a:pos x="0" y="12"/>
                  </a:cxn>
                  <a:cxn ang="0">
                    <a:pos x="251" y="12"/>
                  </a:cxn>
                  <a:cxn ang="0">
                    <a:pos x="251" y="0"/>
                  </a:cxn>
                  <a:cxn ang="0">
                    <a:pos x="0" y="0"/>
                  </a:cxn>
                  <a:cxn ang="0">
                    <a:pos x="0" y="0"/>
                  </a:cxn>
                </a:cxnLst>
                <a:rect l="0" t="0" r="r" b="b"/>
                <a:pathLst>
                  <a:path w="251" h="12">
                    <a:moveTo>
                      <a:pt x="0" y="0"/>
                    </a:moveTo>
                    <a:lnTo>
                      <a:pt x="0" y="12"/>
                    </a:lnTo>
                    <a:lnTo>
                      <a:pt x="251" y="12"/>
                    </a:lnTo>
                    <a:lnTo>
                      <a:pt x="251" y="0"/>
                    </a:lnTo>
                    <a:lnTo>
                      <a:pt x="0" y="0"/>
                    </a:lnTo>
                    <a:lnTo>
                      <a:pt x="0" y="0"/>
                    </a:lnTo>
                    <a:close/>
                  </a:path>
                </a:pathLst>
              </a:custGeom>
              <a:gradFill rotWithShape="0">
                <a:gsLst>
                  <a:gs pos="0">
                    <a:schemeClr val="bg2"/>
                  </a:gs>
                  <a:gs pos="100000">
                    <a:schemeClr val="accent2"/>
                  </a:gs>
                </a:gsLst>
                <a:lin ang="0" scaled="1"/>
              </a:gradFill>
              <a:ln w="9525">
                <a:noFill/>
                <a:round/>
                <a:headEnd/>
                <a:tailEnd/>
              </a:ln>
            </p:spPr>
            <p:txBody>
              <a:bodyPr/>
              <a:lstStyle/>
              <a:p>
                <a:pPr>
                  <a:defRPr/>
                </a:pPr>
                <a:endParaRPr lang="en-US"/>
              </a:p>
            </p:txBody>
          </p:sp>
          <p:sp>
            <p:nvSpPr>
              <p:cNvPr id="47117" name="Freeform 13"/>
              <p:cNvSpPr>
                <a:spLocks/>
              </p:cNvSpPr>
              <p:nvPr/>
            </p:nvSpPr>
            <p:spPr bwMode="ltGray">
              <a:xfrm>
                <a:off x="767" y="1155"/>
                <a:ext cx="252" cy="12"/>
              </a:xfrm>
              <a:custGeom>
                <a:avLst/>
                <a:gdLst/>
                <a:ahLst/>
                <a:cxnLst>
                  <a:cxn ang="0">
                    <a:pos x="251" y="0"/>
                  </a:cxn>
                  <a:cxn ang="0">
                    <a:pos x="0" y="0"/>
                  </a:cxn>
                  <a:cxn ang="0">
                    <a:pos x="0" y="12"/>
                  </a:cxn>
                  <a:cxn ang="0">
                    <a:pos x="251" y="12"/>
                  </a:cxn>
                  <a:cxn ang="0">
                    <a:pos x="251" y="0"/>
                  </a:cxn>
                  <a:cxn ang="0">
                    <a:pos x="251" y="0"/>
                  </a:cxn>
                </a:cxnLst>
                <a:rect l="0" t="0" r="r" b="b"/>
                <a:pathLst>
                  <a:path w="251" h="12">
                    <a:moveTo>
                      <a:pt x="251" y="0"/>
                    </a:moveTo>
                    <a:lnTo>
                      <a:pt x="0" y="0"/>
                    </a:lnTo>
                    <a:lnTo>
                      <a:pt x="0" y="12"/>
                    </a:lnTo>
                    <a:lnTo>
                      <a:pt x="251" y="12"/>
                    </a:lnTo>
                    <a:lnTo>
                      <a:pt x="251" y="0"/>
                    </a:lnTo>
                    <a:lnTo>
                      <a:pt x="251" y="0"/>
                    </a:lnTo>
                    <a:close/>
                  </a:path>
                </a:pathLst>
              </a:custGeom>
              <a:gradFill rotWithShape="0">
                <a:gsLst>
                  <a:gs pos="0">
                    <a:schemeClr val="accent2"/>
                  </a:gs>
                  <a:gs pos="100000">
                    <a:schemeClr val="bg2"/>
                  </a:gs>
                </a:gsLst>
                <a:lin ang="0" scaled="1"/>
              </a:gradFill>
              <a:ln w="9525">
                <a:noFill/>
                <a:round/>
                <a:headEnd/>
                <a:tailEnd/>
              </a:ln>
            </p:spPr>
            <p:txBody>
              <a:bodyPr/>
              <a:lstStyle/>
              <a:p>
                <a:pPr>
                  <a:defRPr/>
                </a:pPr>
                <a:endParaRPr lang="en-US"/>
              </a:p>
            </p:txBody>
          </p:sp>
          <p:sp>
            <p:nvSpPr>
              <p:cNvPr id="47118" name="Freeform 14"/>
              <p:cNvSpPr>
                <a:spLocks/>
              </p:cNvSpPr>
              <p:nvPr/>
            </p:nvSpPr>
            <p:spPr bwMode="ltGray">
              <a:xfrm>
                <a:off x="348" y="1155"/>
                <a:ext cx="419" cy="12"/>
              </a:xfrm>
              <a:custGeom>
                <a:avLst/>
                <a:gdLst/>
                <a:ahLst/>
                <a:cxnLst>
                  <a:cxn ang="0">
                    <a:pos x="0" y="0"/>
                  </a:cxn>
                  <a:cxn ang="0">
                    <a:pos x="0" y="12"/>
                  </a:cxn>
                  <a:cxn ang="0">
                    <a:pos x="418" y="12"/>
                  </a:cxn>
                  <a:cxn ang="0">
                    <a:pos x="418" y="0"/>
                  </a:cxn>
                  <a:cxn ang="0">
                    <a:pos x="0" y="0"/>
                  </a:cxn>
                  <a:cxn ang="0">
                    <a:pos x="0" y="0"/>
                  </a:cxn>
                </a:cxnLst>
                <a:rect l="0" t="0" r="r" b="b"/>
                <a:pathLst>
                  <a:path w="418" h="12">
                    <a:moveTo>
                      <a:pt x="0" y="0"/>
                    </a:moveTo>
                    <a:lnTo>
                      <a:pt x="0" y="12"/>
                    </a:lnTo>
                    <a:lnTo>
                      <a:pt x="418" y="12"/>
                    </a:lnTo>
                    <a:lnTo>
                      <a:pt x="418" y="0"/>
                    </a:lnTo>
                    <a:lnTo>
                      <a:pt x="0" y="0"/>
                    </a:lnTo>
                    <a:lnTo>
                      <a:pt x="0" y="0"/>
                    </a:lnTo>
                    <a:close/>
                  </a:path>
                </a:pathLst>
              </a:custGeom>
              <a:gradFill rotWithShape="0">
                <a:gsLst>
                  <a:gs pos="0">
                    <a:schemeClr val="accent2"/>
                  </a:gs>
                  <a:gs pos="50000">
                    <a:schemeClr val="hlink"/>
                  </a:gs>
                  <a:gs pos="100000">
                    <a:schemeClr val="accent2"/>
                  </a:gs>
                </a:gsLst>
                <a:lin ang="0" scaled="1"/>
              </a:gradFill>
              <a:ln w="9525">
                <a:noFill/>
                <a:round/>
                <a:headEnd/>
                <a:tailEnd/>
              </a:ln>
            </p:spPr>
            <p:txBody>
              <a:bodyPr/>
              <a:lstStyle/>
              <a:p>
                <a:pPr>
                  <a:defRPr/>
                </a:pPr>
                <a:endParaRPr lang="en-US"/>
              </a:p>
            </p:txBody>
          </p:sp>
        </p:grpSp>
      </p:grpSp>
      <p:sp>
        <p:nvSpPr>
          <p:cNvPr id="47119" name="Rectangle 15"/>
          <p:cNvSpPr>
            <a:spLocks noGrp="1" noChangeArrowheads="1"/>
          </p:cNvSpPr>
          <p:nvPr>
            <p:ph type="title"/>
          </p:nvPr>
        </p:nvSpPr>
        <p:spPr bwMode="auto">
          <a:xfrm>
            <a:off x="1066800" y="304800"/>
            <a:ext cx="7543800" cy="1371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7120" name="Rectangle 16"/>
          <p:cNvSpPr>
            <a:spLocks noGrp="1" noChangeArrowheads="1"/>
          </p:cNvSpPr>
          <p:nvPr>
            <p:ph type="body" idx="1"/>
          </p:nvPr>
        </p:nvSpPr>
        <p:spPr bwMode="auto">
          <a:xfrm>
            <a:off x="1066800" y="1905000"/>
            <a:ext cx="7543800" cy="472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72"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47119"/>
                                        </p:tgtEl>
                                        <p:attrNameLst>
                                          <p:attrName>style.visibility</p:attrName>
                                        </p:attrNameLst>
                                      </p:cBhvr>
                                      <p:to>
                                        <p:strVal val="visible"/>
                                      </p:to>
                                    </p:set>
                                    <p:animEffect transition="in" filter="fade">
                                      <p:cBhvr>
                                        <p:cTn id="7" dur="1000"/>
                                        <p:tgtEl>
                                          <p:spTgt spid="47119"/>
                                        </p:tgtEl>
                                      </p:cBhvr>
                                    </p:animEffect>
                                    <p:anim calcmode="lin" valueType="num">
                                      <p:cBhvr>
                                        <p:cTn id="8" dur="1000" fill="hold"/>
                                        <p:tgtEl>
                                          <p:spTgt spid="47119"/>
                                        </p:tgtEl>
                                        <p:attrNameLst>
                                          <p:attrName>ppt_x</p:attrName>
                                        </p:attrNameLst>
                                      </p:cBhvr>
                                      <p:tavLst>
                                        <p:tav tm="0">
                                          <p:val>
                                            <p:strVal val="#ppt_x"/>
                                          </p:val>
                                        </p:tav>
                                        <p:tav tm="100000">
                                          <p:val>
                                            <p:strVal val="#ppt_x"/>
                                          </p:val>
                                        </p:tav>
                                      </p:tavLst>
                                    </p:anim>
                                    <p:anim calcmode="lin" valueType="num">
                                      <p:cBhvr>
                                        <p:cTn id="9" dur="898" decel="100000" fill="hold"/>
                                        <p:tgtEl>
                                          <p:spTgt spid="47119"/>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47119"/>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47120">
                                            <p:txEl>
                                              <p:pRg st="0" end="0"/>
                                            </p:txEl>
                                          </p:spTgt>
                                        </p:tgtEl>
                                        <p:attrNameLst>
                                          <p:attrName>style.visibility</p:attrName>
                                        </p:attrNameLst>
                                      </p:cBhvr>
                                      <p:to>
                                        <p:strVal val="visible"/>
                                      </p:to>
                                    </p:set>
                                    <p:animEffect transition="in" filter="fade">
                                      <p:cBhvr>
                                        <p:cTn id="15" dur="1000"/>
                                        <p:tgtEl>
                                          <p:spTgt spid="47120">
                                            <p:txEl>
                                              <p:pRg st="0" end="0"/>
                                            </p:txEl>
                                          </p:spTgt>
                                        </p:tgtEl>
                                      </p:cBhvr>
                                    </p:animEffect>
                                    <p:anim calcmode="lin" valueType="num">
                                      <p:cBhvr>
                                        <p:cTn id="16" dur="1000" fill="hold"/>
                                        <p:tgtEl>
                                          <p:spTgt spid="47120">
                                            <p:txEl>
                                              <p:pRg st="0" end="0"/>
                                            </p:txEl>
                                          </p:spTgt>
                                        </p:tgtEl>
                                        <p:attrNameLst>
                                          <p:attrName>ppt_x</p:attrName>
                                        </p:attrNameLst>
                                      </p:cBhvr>
                                      <p:tavLst>
                                        <p:tav tm="0">
                                          <p:val>
                                            <p:strVal val="#ppt_x"/>
                                          </p:val>
                                        </p:tav>
                                        <p:tav tm="100000">
                                          <p:val>
                                            <p:strVal val="#ppt_x"/>
                                          </p:val>
                                        </p:tav>
                                      </p:tavLst>
                                    </p:anim>
                                    <p:anim calcmode="lin" valueType="num">
                                      <p:cBhvr>
                                        <p:cTn id="17" dur="898" decel="100000" fill="hold"/>
                                        <p:tgtEl>
                                          <p:spTgt spid="47120">
                                            <p:txEl>
                                              <p:pRg st="0" end="0"/>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898"/>
                                          </p:stCondLst>
                                        </p:cTn>
                                        <p:tgtEl>
                                          <p:spTgt spid="47120">
                                            <p:txEl>
                                              <p:pRg st="0" end="0"/>
                                            </p:txEl>
                                          </p:spTgt>
                                        </p:tgtEl>
                                        <p:attrNameLst>
                                          <p:attrName>ppt_y</p:attrName>
                                        </p:attrNameLst>
                                      </p:cBhvr>
                                      <p:tavLst>
                                        <p:tav tm="0">
                                          <p:val>
                                            <p:strVal val="#ppt_y-.03"/>
                                          </p:val>
                                        </p:tav>
                                        <p:tav tm="100000">
                                          <p:val>
                                            <p:strVal val="#ppt_y"/>
                                          </p:val>
                                        </p:tav>
                                      </p:tavLst>
                                    </p:anim>
                                  </p:childTnLst>
                                </p:cTn>
                              </p:par>
                              <p:par>
                                <p:cTn id="19" presetID="37" presetClass="entr" presetSubtype="0" fill="hold" grpId="0" nodeType="withEffect">
                                  <p:stCondLst>
                                    <p:cond delay="0"/>
                                  </p:stCondLst>
                                  <p:childTnLst>
                                    <p:set>
                                      <p:cBhvr>
                                        <p:cTn id="20" dur="1" fill="hold">
                                          <p:stCondLst>
                                            <p:cond delay="0"/>
                                          </p:stCondLst>
                                        </p:cTn>
                                        <p:tgtEl>
                                          <p:spTgt spid="47120">
                                            <p:txEl>
                                              <p:pRg st="1" end="1"/>
                                            </p:txEl>
                                          </p:spTgt>
                                        </p:tgtEl>
                                        <p:attrNameLst>
                                          <p:attrName>style.visibility</p:attrName>
                                        </p:attrNameLst>
                                      </p:cBhvr>
                                      <p:to>
                                        <p:strVal val="visible"/>
                                      </p:to>
                                    </p:set>
                                    <p:animEffect transition="in" filter="fade">
                                      <p:cBhvr>
                                        <p:cTn id="21" dur="1000"/>
                                        <p:tgtEl>
                                          <p:spTgt spid="47120">
                                            <p:txEl>
                                              <p:pRg st="1" end="1"/>
                                            </p:txEl>
                                          </p:spTgt>
                                        </p:tgtEl>
                                      </p:cBhvr>
                                    </p:animEffect>
                                    <p:anim calcmode="lin" valueType="num">
                                      <p:cBhvr>
                                        <p:cTn id="22" dur="1000" fill="hold"/>
                                        <p:tgtEl>
                                          <p:spTgt spid="47120">
                                            <p:txEl>
                                              <p:pRg st="1" end="1"/>
                                            </p:txEl>
                                          </p:spTgt>
                                        </p:tgtEl>
                                        <p:attrNameLst>
                                          <p:attrName>ppt_x</p:attrName>
                                        </p:attrNameLst>
                                      </p:cBhvr>
                                      <p:tavLst>
                                        <p:tav tm="0">
                                          <p:val>
                                            <p:strVal val="#ppt_x"/>
                                          </p:val>
                                        </p:tav>
                                        <p:tav tm="100000">
                                          <p:val>
                                            <p:strVal val="#ppt_x"/>
                                          </p:val>
                                        </p:tav>
                                      </p:tavLst>
                                    </p:anim>
                                    <p:anim calcmode="lin" valueType="num">
                                      <p:cBhvr>
                                        <p:cTn id="23" dur="898" decel="100000" fill="hold"/>
                                        <p:tgtEl>
                                          <p:spTgt spid="47120">
                                            <p:txEl>
                                              <p:pRg st="1" end="1"/>
                                            </p:txEl>
                                          </p:spTgt>
                                        </p:tgtEl>
                                        <p:attrNameLst>
                                          <p:attrName>ppt_y</p:attrName>
                                        </p:attrNameLst>
                                      </p:cBhvr>
                                      <p:tavLst>
                                        <p:tav tm="0">
                                          <p:val>
                                            <p:strVal val="#ppt_y+1"/>
                                          </p:val>
                                        </p:tav>
                                        <p:tav tm="100000">
                                          <p:val>
                                            <p:strVal val="#ppt_y-.03"/>
                                          </p:val>
                                        </p:tav>
                                      </p:tavLst>
                                    </p:anim>
                                    <p:anim calcmode="lin" valueType="num">
                                      <p:cBhvr>
                                        <p:cTn id="24" dur="100" accel="100000" fill="hold">
                                          <p:stCondLst>
                                            <p:cond delay="898"/>
                                          </p:stCondLst>
                                        </p:cTn>
                                        <p:tgtEl>
                                          <p:spTgt spid="47120">
                                            <p:txEl>
                                              <p:pRg st="1" end="1"/>
                                            </p:txEl>
                                          </p:spTgt>
                                        </p:tgtEl>
                                        <p:attrNameLst>
                                          <p:attrName>ppt_y</p:attrName>
                                        </p:attrNameLst>
                                      </p:cBhvr>
                                      <p:tavLst>
                                        <p:tav tm="0">
                                          <p:val>
                                            <p:strVal val="#ppt_y-.03"/>
                                          </p:val>
                                        </p:tav>
                                        <p:tav tm="100000">
                                          <p:val>
                                            <p:strVal val="#ppt_y"/>
                                          </p:val>
                                        </p:tav>
                                      </p:tavLst>
                                    </p:anim>
                                  </p:childTnLst>
                                </p:cTn>
                              </p:par>
                              <p:par>
                                <p:cTn id="25" presetID="37" presetClass="entr" presetSubtype="0" fill="hold" grpId="0" nodeType="withEffect">
                                  <p:stCondLst>
                                    <p:cond delay="0"/>
                                  </p:stCondLst>
                                  <p:childTnLst>
                                    <p:set>
                                      <p:cBhvr>
                                        <p:cTn id="26" dur="1" fill="hold">
                                          <p:stCondLst>
                                            <p:cond delay="0"/>
                                          </p:stCondLst>
                                        </p:cTn>
                                        <p:tgtEl>
                                          <p:spTgt spid="47120">
                                            <p:txEl>
                                              <p:pRg st="2" end="2"/>
                                            </p:txEl>
                                          </p:spTgt>
                                        </p:tgtEl>
                                        <p:attrNameLst>
                                          <p:attrName>style.visibility</p:attrName>
                                        </p:attrNameLst>
                                      </p:cBhvr>
                                      <p:to>
                                        <p:strVal val="visible"/>
                                      </p:to>
                                    </p:set>
                                    <p:animEffect transition="in" filter="fade">
                                      <p:cBhvr>
                                        <p:cTn id="27" dur="1000"/>
                                        <p:tgtEl>
                                          <p:spTgt spid="47120">
                                            <p:txEl>
                                              <p:pRg st="2" end="2"/>
                                            </p:txEl>
                                          </p:spTgt>
                                        </p:tgtEl>
                                      </p:cBhvr>
                                    </p:animEffect>
                                    <p:anim calcmode="lin" valueType="num">
                                      <p:cBhvr>
                                        <p:cTn id="28" dur="1000" fill="hold"/>
                                        <p:tgtEl>
                                          <p:spTgt spid="47120">
                                            <p:txEl>
                                              <p:pRg st="2" end="2"/>
                                            </p:txEl>
                                          </p:spTgt>
                                        </p:tgtEl>
                                        <p:attrNameLst>
                                          <p:attrName>ppt_x</p:attrName>
                                        </p:attrNameLst>
                                      </p:cBhvr>
                                      <p:tavLst>
                                        <p:tav tm="0">
                                          <p:val>
                                            <p:strVal val="#ppt_x"/>
                                          </p:val>
                                        </p:tav>
                                        <p:tav tm="100000">
                                          <p:val>
                                            <p:strVal val="#ppt_x"/>
                                          </p:val>
                                        </p:tav>
                                      </p:tavLst>
                                    </p:anim>
                                    <p:anim calcmode="lin" valueType="num">
                                      <p:cBhvr>
                                        <p:cTn id="29" dur="898" decel="100000" fill="hold"/>
                                        <p:tgtEl>
                                          <p:spTgt spid="47120">
                                            <p:txEl>
                                              <p:pRg st="2" end="2"/>
                                            </p:txEl>
                                          </p:spTgt>
                                        </p:tgtEl>
                                        <p:attrNameLst>
                                          <p:attrName>ppt_y</p:attrName>
                                        </p:attrNameLst>
                                      </p:cBhvr>
                                      <p:tavLst>
                                        <p:tav tm="0">
                                          <p:val>
                                            <p:strVal val="#ppt_y+1"/>
                                          </p:val>
                                        </p:tav>
                                        <p:tav tm="100000">
                                          <p:val>
                                            <p:strVal val="#ppt_y-.03"/>
                                          </p:val>
                                        </p:tav>
                                      </p:tavLst>
                                    </p:anim>
                                    <p:anim calcmode="lin" valueType="num">
                                      <p:cBhvr>
                                        <p:cTn id="30" dur="100" accel="100000" fill="hold">
                                          <p:stCondLst>
                                            <p:cond delay="898"/>
                                          </p:stCondLst>
                                        </p:cTn>
                                        <p:tgtEl>
                                          <p:spTgt spid="47120">
                                            <p:txEl>
                                              <p:pRg st="2" end="2"/>
                                            </p:txEl>
                                          </p:spTgt>
                                        </p:tgtEl>
                                        <p:attrNameLst>
                                          <p:attrName>ppt_y</p:attrName>
                                        </p:attrNameLst>
                                      </p:cBhvr>
                                      <p:tavLst>
                                        <p:tav tm="0">
                                          <p:val>
                                            <p:strVal val="#ppt_y-.03"/>
                                          </p:val>
                                        </p:tav>
                                        <p:tav tm="100000">
                                          <p:val>
                                            <p:strVal val="#ppt_y"/>
                                          </p:val>
                                        </p:tav>
                                      </p:tavLst>
                                    </p:anim>
                                  </p:childTnLst>
                                </p:cTn>
                              </p:par>
                              <p:par>
                                <p:cTn id="31" presetID="37" presetClass="entr" presetSubtype="0" fill="hold" grpId="0" nodeType="withEffect">
                                  <p:stCondLst>
                                    <p:cond delay="0"/>
                                  </p:stCondLst>
                                  <p:childTnLst>
                                    <p:set>
                                      <p:cBhvr>
                                        <p:cTn id="32" dur="1" fill="hold">
                                          <p:stCondLst>
                                            <p:cond delay="0"/>
                                          </p:stCondLst>
                                        </p:cTn>
                                        <p:tgtEl>
                                          <p:spTgt spid="47120">
                                            <p:txEl>
                                              <p:pRg st="3" end="3"/>
                                            </p:txEl>
                                          </p:spTgt>
                                        </p:tgtEl>
                                        <p:attrNameLst>
                                          <p:attrName>style.visibility</p:attrName>
                                        </p:attrNameLst>
                                      </p:cBhvr>
                                      <p:to>
                                        <p:strVal val="visible"/>
                                      </p:to>
                                    </p:set>
                                    <p:animEffect transition="in" filter="fade">
                                      <p:cBhvr>
                                        <p:cTn id="33" dur="1000"/>
                                        <p:tgtEl>
                                          <p:spTgt spid="47120">
                                            <p:txEl>
                                              <p:pRg st="3" end="3"/>
                                            </p:txEl>
                                          </p:spTgt>
                                        </p:tgtEl>
                                      </p:cBhvr>
                                    </p:animEffect>
                                    <p:anim calcmode="lin" valueType="num">
                                      <p:cBhvr>
                                        <p:cTn id="34" dur="1000" fill="hold"/>
                                        <p:tgtEl>
                                          <p:spTgt spid="47120">
                                            <p:txEl>
                                              <p:pRg st="3" end="3"/>
                                            </p:txEl>
                                          </p:spTgt>
                                        </p:tgtEl>
                                        <p:attrNameLst>
                                          <p:attrName>ppt_x</p:attrName>
                                        </p:attrNameLst>
                                      </p:cBhvr>
                                      <p:tavLst>
                                        <p:tav tm="0">
                                          <p:val>
                                            <p:strVal val="#ppt_x"/>
                                          </p:val>
                                        </p:tav>
                                        <p:tav tm="100000">
                                          <p:val>
                                            <p:strVal val="#ppt_x"/>
                                          </p:val>
                                        </p:tav>
                                      </p:tavLst>
                                    </p:anim>
                                    <p:anim calcmode="lin" valueType="num">
                                      <p:cBhvr>
                                        <p:cTn id="35" dur="898" decel="100000" fill="hold"/>
                                        <p:tgtEl>
                                          <p:spTgt spid="47120">
                                            <p:txEl>
                                              <p:pRg st="3" end="3"/>
                                            </p:txEl>
                                          </p:spTgt>
                                        </p:tgtEl>
                                        <p:attrNameLst>
                                          <p:attrName>ppt_y</p:attrName>
                                        </p:attrNameLst>
                                      </p:cBhvr>
                                      <p:tavLst>
                                        <p:tav tm="0">
                                          <p:val>
                                            <p:strVal val="#ppt_y+1"/>
                                          </p:val>
                                        </p:tav>
                                        <p:tav tm="100000">
                                          <p:val>
                                            <p:strVal val="#ppt_y-.03"/>
                                          </p:val>
                                        </p:tav>
                                      </p:tavLst>
                                    </p:anim>
                                    <p:anim calcmode="lin" valueType="num">
                                      <p:cBhvr>
                                        <p:cTn id="36" dur="100" accel="100000" fill="hold">
                                          <p:stCondLst>
                                            <p:cond delay="898"/>
                                          </p:stCondLst>
                                        </p:cTn>
                                        <p:tgtEl>
                                          <p:spTgt spid="47120">
                                            <p:txEl>
                                              <p:pRg st="3" end="3"/>
                                            </p:txEl>
                                          </p:spTgt>
                                        </p:tgtEl>
                                        <p:attrNameLst>
                                          <p:attrName>ppt_y</p:attrName>
                                        </p:attrNameLst>
                                      </p:cBhvr>
                                      <p:tavLst>
                                        <p:tav tm="0">
                                          <p:val>
                                            <p:strVal val="#ppt_y-.03"/>
                                          </p:val>
                                        </p:tav>
                                        <p:tav tm="100000">
                                          <p:val>
                                            <p:strVal val="#ppt_y"/>
                                          </p:val>
                                        </p:tav>
                                      </p:tavLst>
                                    </p:anim>
                                  </p:childTnLst>
                                </p:cTn>
                              </p:par>
                              <p:par>
                                <p:cTn id="37" presetID="37" presetClass="entr" presetSubtype="0" fill="hold" grpId="0" nodeType="withEffect">
                                  <p:stCondLst>
                                    <p:cond delay="0"/>
                                  </p:stCondLst>
                                  <p:childTnLst>
                                    <p:set>
                                      <p:cBhvr>
                                        <p:cTn id="38" dur="1" fill="hold">
                                          <p:stCondLst>
                                            <p:cond delay="0"/>
                                          </p:stCondLst>
                                        </p:cTn>
                                        <p:tgtEl>
                                          <p:spTgt spid="47120">
                                            <p:txEl>
                                              <p:pRg st="4" end="4"/>
                                            </p:txEl>
                                          </p:spTgt>
                                        </p:tgtEl>
                                        <p:attrNameLst>
                                          <p:attrName>style.visibility</p:attrName>
                                        </p:attrNameLst>
                                      </p:cBhvr>
                                      <p:to>
                                        <p:strVal val="visible"/>
                                      </p:to>
                                    </p:set>
                                    <p:animEffect transition="in" filter="fade">
                                      <p:cBhvr>
                                        <p:cTn id="39" dur="1000"/>
                                        <p:tgtEl>
                                          <p:spTgt spid="47120">
                                            <p:txEl>
                                              <p:pRg st="4" end="4"/>
                                            </p:txEl>
                                          </p:spTgt>
                                        </p:tgtEl>
                                      </p:cBhvr>
                                    </p:animEffect>
                                    <p:anim calcmode="lin" valueType="num">
                                      <p:cBhvr>
                                        <p:cTn id="40" dur="1000" fill="hold"/>
                                        <p:tgtEl>
                                          <p:spTgt spid="47120">
                                            <p:txEl>
                                              <p:pRg st="4" end="4"/>
                                            </p:txEl>
                                          </p:spTgt>
                                        </p:tgtEl>
                                        <p:attrNameLst>
                                          <p:attrName>ppt_x</p:attrName>
                                        </p:attrNameLst>
                                      </p:cBhvr>
                                      <p:tavLst>
                                        <p:tav tm="0">
                                          <p:val>
                                            <p:strVal val="#ppt_x"/>
                                          </p:val>
                                        </p:tav>
                                        <p:tav tm="100000">
                                          <p:val>
                                            <p:strVal val="#ppt_x"/>
                                          </p:val>
                                        </p:tav>
                                      </p:tavLst>
                                    </p:anim>
                                    <p:anim calcmode="lin" valueType="num">
                                      <p:cBhvr>
                                        <p:cTn id="41" dur="898" decel="100000" fill="hold"/>
                                        <p:tgtEl>
                                          <p:spTgt spid="47120">
                                            <p:txEl>
                                              <p:pRg st="4" end="4"/>
                                            </p:txEl>
                                          </p:spTgt>
                                        </p:tgtEl>
                                        <p:attrNameLst>
                                          <p:attrName>ppt_y</p:attrName>
                                        </p:attrNameLst>
                                      </p:cBhvr>
                                      <p:tavLst>
                                        <p:tav tm="0">
                                          <p:val>
                                            <p:strVal val="#ppt_y+1"/>
                                          </p:val>
                                        </p:tav>
                                        <p:tav tm="100000">
                                          <p:val>
                                            <p:strVal val="#ppt_y-.03"/>
                                          </p:val>
                                        </p:tav>
                                      </p:tavLst>
                                    </p:anim>
                                    <p:anim calcmode="lin" valueType="num">
                                      <p:cBhvr>
                                        <p:cTn id="42" dur="100" accel="100000" fill="hold">
                                          <p:stCondLst>
                                            <p:cond delay="898"/>
                                          </p:stCondLst>
                                        </p:cTn>
                                        <p:tgtEl>
                                          <p:spTgt spid="47120">
                                            <p:txEl>
                                              <p:pRg st="4" end="4"/>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19" grpId="0"/>
      <p:bldP spid="47120" grpId="0" build="p">
        <p:tmplLst>
          <p:tmpl lvl="1">
            <p:tnLst>
              <p:par>
                <p:cTn presetID="37" presetClass="entr" presetSubtype="0" fill="hold" nodeType="clickEffect">
                  <p:stCondLst>
                    <p:cond delay="0"/>
                  </p:stCondLst>
                  <p:childTnLst>
                    <p:set>
                      <p:cBhvr>
                        <p:cTn dur="1" fill="hold">
                          <p:stCondLst>
                            <p:cond delay="0"/>
                          </p:stCondLst>
                        </p:cTn>
                        <p:tgtEl>
                          <p:spTgt spid="47120"/>
                        </p:tgtEl>
                        <p:attrNameLst>
                          <p:attrName>style.visibility</p:attrName>
                        </p:attrNameLst>
                      </p:cBhvr>
                      <p:to>
                        <p:strVal val="visible"/>
                      </p:to>
                    </p:set>
                    <p:animEffect transition="in" filter="fade">
                      <p:cBhvr>
                        <p:cTn dur="1000"/>
                        <p:tgtEl>
                          <p:spTgt spid="47120"/>
                        </p:tgtEl>
                      </p:cBhvr>
                    </p:animEffect>
                    <p:anim calcmode="lin" valueType="num">
                      <p:cBhvr>
                        <p:cTn dur="1000" fill="hold"/>
                        <p:tgtEl>
                          <p:spTgt spid="47120"/>
                        </p:tgtEl>
                        <p:attrNameLst>
                          <p:attrName>ppt_x</p:attrName>
                        </p:attrNameLst>
                      </p:cBhvr>
                      <p:tavLst>
                        <p:tav tm="0">
                          <p:val>
                            <p:strVal val="#ppt_x"/>
                          </p:val>
                        </p:tav>
                        <p:tav tm="100000">
                          <p:val>
                            <p:strVal val="#ppt_x"/>
                          </p:val>
                        </p:tav>
                      </p:tavLst>
                    </p:anim>
                    <p:anim calcmode="lin" valueType="num">
                      <p:cBhvr>
                        <p:cTn dur="898" decel="100000" fill="hold"/>
                        <p:tgtEl>
                          <p:spTgt spid="47120"/>
                        </p:tgtEl>
                        <p:attrNameLst>
                          <p:attrName>ppt_y</p:attrName>
                        </p:attrNameLst>
                      </p:cBhvr>
                      <p:tavLst>
                        <p:tav tm="0">
                          <p:val>
                            <p:strVal val="#ppt_y+1"/>
                          </p:val>
                        </p:tav>
                        <p:tav tm="100000">
                          <p:val>
                            <p:strVal val="#ppt_y-.03"/>
                          </p:val>
                        </p:tav>
                      </p:tavLst>
                    </p:anim>
                    <p:anim calcmode="lin" valueType="num">
                      <p:cBhvr>
                        <p:cTn dur="100" accel="100000" fill="hold">
                          <p:stCondLst>
                            <p:cond delay="898"/>
                          </p:stCondLst>
                        </p:cTn>
                        <p:tgtEl>
                          <p:spTgt spid="47120"/>
                        </p:tgtEl>
                        <p:attrNameLst>
                          <p:attrName>ppt_y</p:attrName>
                        </p:attrNameLst>
                      </p:cBhvr>
                      <p:tavLst>
                        <p:tav tm="0">
                          <p:val>
                            <p:strVal val="#ppt_y-.03"/>
                          </p:val>
                        </p:tav>
                        <p:tav tm="100000">
                          <p:val>
                            <p:strVal val="#ppt_y"/>
                          </p:val>
                        </p:tav>
                      </p:tavLst>
                    </p:anim>
                  </p:childTnLst>
                </p:cTn>
              </p:par>
            </p:tnLst>
          </p:tmpl>
          <p:tmpl lvl="2">
            <p:tnLst>
              <p:par>
                <p:cTn presetID="37" presetClass="entr" presetSubtype="0" fill="hold" nodeType="withEffect">
                  <p:stCondLst>
                    <p:cond delay="0"/>
                  </p:stCondLst>
                  <p:childTnLst>
                    <p:set>
                      <p:cBhvr>
                        <p:cTn dur="1" fill="hold">
                          <p:stCondLst>
                            <p:cond delay="0"/>
                          </p:stCondLst>
                        </p:cTn>
                        <p:tgtEl>
                          <p:spTgt spid="47120"/>
                        </p:tgtEl>
                        <p:attrNameLst>
                          <p:attrName>style.visibility</p:attrName>
                        </p:attrNameLst>
                      </p:cBhvr>
                      <p:to>
                        <p:strVal val="visible"/>
                      </p:to>
                    </p:set>
                    <p:animEffect transition="in" filter="fade">
                      <p:cBhvr>
                        <p:cTn dur="1000"/>
                        <p:tgtEl>
                          <p:spTgt spid="47120"/>
                        </p:tgtEl>
                      </p:cBhvr>
                    </p:animEffect>
                    <p:anim calcmode="lin" valueType="num">
                      <p:cBhvr>
                        <p:cTn dur="1000" fill="hold"/>
                        <p:tgtEl>
                          <p:spTgt spid="47120"/>
                        </p:tgtEl>
                        <p:attrNameLst>
                          <p:attrName>ppt_x</p:attrName>
                        </p:attrNameLst>
                      </p:cBhvr>
                      <p:tavLst>
                        <p:tav tm="0">
                          <p:val>
                            <p:strVal val="#ppt_x"/>
                          </p:val>
                        </p:tav>
                        <p:tav tm="100000">
                          <p:val>
                            <p:strVal val="#ppt_x"/>
                          </p:val>
                        </p:tav>
                      </p:tavLst>
                    </p:anim>
                    <p:anim calcmode="lin" valueType="num">
                      <p:cBhvr>
                        <p:cTn dur="898" decel="100000" fill="hold"/>
                        <p:tgtEl>
                          <p:spTgt spid="47120"/>
                        </p:tgtEl>
                        <p:attrNameLst>
                          <p:attrName>ppt_y</p:attrName>
                        </p:attrNameLst>
                      </p:cBhvr>
                      <p:tavLst>
                        <p:tav tm="0">
                          <p:val>
                            <p:strVal val="#ppt_y+1"/>
                          </p:val>
                        </p:tav>
                        <p:tav tm="100000">
                          <p:val>
                            <p:strVal val="#ppt_y-.03"/>
                          </p:val>
                        </p:tav>
                      </p:tavLst>
                    </p:anim>
                    <p:anim calcmode="lin" valueType="num">
                      <p:cBhvr>
                        <p:cTn dur="100" accel="100000" fill="hold">
                          <p:stCondLst>
                            <p:cond delay="898"/>
                          </p:stCondLst>
                        </p:cTn>
                        <p:tgtEl>
                          <p:spTgt spid="47120"/>
                        </p:tgtEl>
                        <p:attrNameLst>
                          <p:attrName>ppt_y</p:attrName>
                        </p:attrNameLst>
                      </p:cBhvr>
                      <p:tavLst>
                        <p:tav tm="0">
                          <p:val>
                            <p:strVal val="#ppt_y-.03"/>
                          </p:val>
                        </p:tav>
                        <p:tav tm="100000">
                          <p:val>
                            <p:strVal val="#ppt_y"/>
                          </p:val>
                        </p:tav>
                      </p:tavLst>
                    </p:anim>
                  </p:childTnLst>
                </p:cTn>
              </p:par>
            </p:tnLst>
          </p:tmpl>
          <p:tmpl lvl="3">
            <p:tnLst>
              <p:par>
                <p:cTn presetID="37" presetClass="entr" presetSubtype="0" fill="hold" nodeType="withEffect">
                  <p:stCondLst>
                    <p:cond delay="0"/>
                  </p:stCondLst>
                  <p:childTnLst>
                    <p:set>
                      <p:cBhvr>
                        <p:cTn dur="1" fill="hold">
                          <p:stCondLst>
                            <p:cond delay="0"/>
                          </p:stCondLst>
                        </p:cTn>
                        <p:tgtEl>
                          <p:spTgt spid="47120"/>
                        </p:tgtEl>
                        <p:attrNameLst>
                          <p:attrName>style.visibility</p:attrName>
                        </p:attrNameLst>
                      </p:cBhvr>
                      <p:to>
                        <p:strVal val="visible"/>
                      </p:to>
                    </p:set>
                    <p:animEffect transition="in" filter="fade">
                      <p:cBhvr>
                        <p:cTn dur="1000"/>
                        <p:tgtEl>
                          <p:spTgt spid="47120"/>
                        </p:tgtEl>
                      </p:cBhvr>
                    </p:animEffect>
                    <p:anim calcmode="lin" valueType="num">
                      <p:cBhvr>
                        <p:cTn dur="1000" fill="hold"/>
                        <p:tgtEl>
                          <p:spTgt spid="47120"/>
                        </p:tgtEl>
                        <p:attrNameLst>
                          <p:attrName>ppt_x</p:attrName>
                        </p:attrNameLst>
                      </p:cBhvr>
                      <p:tavLst>
                        <p:tav tm="0">
                          <p:val>
                            <p:strVal val="#ppt_x"/>
                          </p:val>
                        </p:tav>
                        <p:tav tm="100000">
                          <p:val>
                            <p:strVal val="#ppt_x"/>
                          </p:val>
                        </p:tav>
                      </p:tavLst>
                    </p:anim>
                    <p:anim calcmode="lin" valueType="num">
                      <p:cBhvr>
                        <p:cTn dur="898" decel="100000" fill="hold"/>
                        <p:tgtEl>
                          <p:spTgt spid="47120"/>
                        </p:tgtEl>
                        <p:attrNameLst>
                          <p:attrName>ppt_y</p:attrName>
                        </p:attrNameLst>
                      </p:cBhvr>
                      <p:tavLst>
                        <p:tav tm="0">
                          <p:val>
                            <p:strVal val="#ppt_y+1"/>
                          </p:val>
                        </p:tav>
                        <p:tav tm="100000">
                          <p:val>
                            <p:strVal val="#ppt_y-.03"/>
                          </p:val>
                        </p:tav>
                      </p:tavLst>
                    </p:anim>
                    <p:anim calcmode="lin" valueType="num">
                      <p:cBhvr>
                        <p:cTn dur="100" accel="100000" fill="hold">
                          <p:stCondLst>
                            <p:cond delay="898"/>
                          </p:stCondLst>
                        </p:cTn>
                        <p:tgtEl>
                          <p:spTgt spid="47120"/>
                        </p:tgtEl>
                        <p:attrNameLst>
                          <p:attrName>ppt_y</p:attrName>
                        </p:attrNameLst>
                      </p:cBhvr>
                      <p:tavLst>
                        <p:tav tm="0">
                          <p:val>
                            <p:strVal val="#ppt_y-.03"/>
                          </p:val>
                        </p:tav>
                        <p:tav tm="100000">
                          <p:val>
                            <p:strVal val="#ppt_y"/>
                          </p:val>
                        </p:tav>
                      </p:tavLst>
                    </p:anim>
                  </p:childTnLst>
                </p:cTn>
              </p:par>
            </p:tnLst>
          </p:tmpl>
          <p:tmpl lvl="4">
            <p:tnLst>
              <p:par>
                <p:cTn presetID="37" presetClass="entr" presetSubtype="0" fill="hold" nodeType="withEffect">
                  <p:stCondLst>
                    <p:cond delay="0"/>
                  </p:stCondLst>
                  <p:childTnLst>
                    <p:set>
                      <p:cBhvr>
                        <p:cTn dur="1" fill="hold">
                          <p:stCondLst>
                            <p:cond delay="0"/>
                          </p:stCondLst>
                        </p:cTn>
                        <p:tgtEl>
                          <p:spTgt spid="47120"/>
                        </p:tgtEl>
                        <p:attrNameLst>
                          <p:attrName>style.visibility</p:attrName>
                        </p:attrNameLst>
                      </p:cBhvr>
                      <p:to>
                        <p:strVal val="visible"/>
                      </p:to>
                    </p:set>
                    <p:animEffect transition="in" filter="fade">
                      <p:cBhvr>
                        <p:cTn dur="1000"/>
                        <p:tgtEl>
                          <p:spTgt spid="47120"/>
                        </p:tgtEl>
                      </p:cBhvr>
                    </p:animEffect>
                    <p:anim calcmode="lin" valueType="num">
                      <p:cBhvr>
                        <p:cTn dur="1000" fill="hold"/>
                        <p:tgtEl>
                          <p:spTgt spid="47120"/>
                        </p:tgtEl>
                        <p:attrNameLst>
                          <p:attrName>ppt_x</p:attrName>
                        </p:attrNameLst>
                      </p:cBhvr>
                      <p:tavLst>
                        <p:tav tm="0">
                          <p:val>
                            <p:strVal val="#ppt_x"/>
                          </p:val>
                        </p:tav>
                        <p:tav tm="100000">
                          <p:val>
                            <p:strVal val="#ppt_x"/>
                          </p:val>
                        </p:tav>
                      </p:tavLst>
                    </p:anim>
                    <p:anim calcmode="lin" valueType="num">
                      <p:cBhvr>
                        <p:cTn dur="898" decel="100000" fill="hold"/>
                        <p:tgtEl>
                          <p:spTgt spid="47120"/>
                        </p:tgtEl>
                        <p:attrNameLst>
                          <p:attrName>ppt_y</p:attrName>
                        </p:attrNameLst>
                      </p:cBhvr>
                      <p:tavLst>
                        <p:tav tm="0">
                          <p:val>
                            <p:strVal val="#ppt_y+1"/>
                          </p:val>
                        </p:tav>
                        <p:tav tm="100000">
                          <p:val>
                            <p:strVal val="#ppt_y-.03"/>
                          </p:val>
                        </p:tav>
                      </p:tavLst>
                    </p:anim>
                    <p:anim calcmode="lin" valueType="num">
                      <p:cBhvr>
                        <p:cTn dur="100" accel="100000" fill="hold">
                          <p:stCondLst>
                            <p:cond delay="898"/>
                          </p:stCondLst>
                        </p:cTn>
                        <p:tgtEl>
                          <p:spTgt spid="47120"/>
                        </p:tgtEl>
                        <p:attrNameLst>
                          <p:attrName>ppt_y</p:attrName>
                        </p:attrNameLst>
                      </p:cBhvr>
                      <p:tavLst>
                        <p:tav tm="0">
                          <p:val>
                            <p:strVal val="#ppt_y-.03"/>
                          </p:val>
                        </p:tav>
                        <p:tav tm="100000">
                          <p:val>
                            <p:strVal val="#ppt_y"/>
                          </p:val>
                        </p:tav>
                      </p:tavLst>
                    </p:anim>
                  </p:childTnLst>
                </p:cTn>
              </p:par>
            </p:tnLst>
          </p:tmpl>
          <p:tmpl lvl="5">
            <p:tnLst>
              <p:par>
                <p:cTn presetID="37" presetClass="entr" presetSubtype="0" fill="hold" nodeType="withEffect">
                  <p:stCondLst>
                    <p:cond delay="0"/>
                  </p:stCondLst>
                  <p:childTnLst>
                    <p:set>
                      <p:cBhvr>
                        <p:cTn dur="1" fill="hold">
                          <p:stCondLst>
                            <p:cond delay="0"/>
                          </p:stCondLst>
                        </p:cTn>
                        <p:tgtEl>
                          <p:spTgt spid="47120"/>
                        </p:tgtEl>
                        <p:attrNameLst>
                          <p:attrName>style.visibility</p:attrName>
                        </p:attrNameLst>
                      </p:cBhvr>
                      <p:to>
                        <p:strVal val="visible"/>
                      </p:to>
                    </p:set>
                    <p:animEffect transition="in" filter="fade">
                      <p:cBhvr>
                        <p:cTn dur="1000"/>
                        <p:tgtEl>
                          <p:spTgt spid="47120"/>
                        </p:tgtEl>
                      </p:cBhvr>
                    </p:animEffect>
                    <p:anim calcmode="lin" valueType="num">
                      <p:cBhvr>
                        <p:cTn dur="1000" fill="hold"/>
                        <p:tgtEl>
                          <p:spTgt spid="47120"/>
                        </p:tgtEl>
                        <p:attrNameLst>
                          <p:attrName>ppt_x</p:attrName>
                        </p:attrNameLst>
                      </p:cBhvr>
                      <p:tavLst>
                        <p:tav tm="0">
                          <p:val>
                            <p:strVal val="#ppt_x"/>
                          </p:val>
                        </p:tav>
                        <p:tav tm="100000">
                          <p:val>
                            <p:strVal val="#ppt_x"/>
                          </p:val>
                        </p:tav>
                      </p:tavLst>
                    </p:anim>
                    <p:anim calcmode="lin" valueType="num">
                      <p:cBhvr>
                        <p:cTn dur="898" decel="100000" fill="hold"/>
                        <p:tgtEl>
                          <p:spTgt spid="47120"/>
                        </p:tgtEl>
                        <p:attrNameLst>
                          <p:attrName>ppt_y</p:attrName>
                        </p:attrNameLst>
                      </p:cBhvr>
                      <p:tavLst>
                        <p:tav tm="0">
                          <p:val>
                            <p:strVal val="#ppt_y+1"/>
                          </p:val>
                        </p:tav>
                        <p:tav tm="100000">
                          <p:val>
                            <p:strVal val="#ppt_y-.03"/>
                          </p:val>
                        </p:tav>
                      </p:tavLst>
                    </p:anim>
                    <p:anim calcmode="lin" valueType="num">
                      <p:cBhvr>
                        <p:cTn dur="100" accel="100000" fill="hold">
                          <p:stCondLst>
                            <p:cond delay="898"/>
                          </p:stCondLst>
                        </p:cTn>
                        <p:tgtEl>
                          <p:spTgt spid="47120"/>
                        </p:tgtEl>
                        <p:attrNameLst>
                          <p:attrName>ppt_y</p:attrName>
                        </p:attrNameLst>
                      </p:cBhvr>
                      <p:tavLst>
                        <p:tav tm="0">
                          <p:val>
                            <p:strVal val="#ppt_y-.03"/>
                          </p:val>
                        </p:tav>
                        <p:tav tm="100000">
                          <p:val>
                            <p:strVal val="#ppt_y"/>
                          </p:val>
                        </p:tav>
                      </p:tavLst>
                    </p:anim>
                  </p:childTnLst>
                </p:cTn>
              </p:par>
            </p:tnLst>
          </p:tmpl>
        </p:tmplLst>
      </p:bldP>
    </p:bldLst>
  </p:timing>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ahoma" pitchFamily="34" charset="0"/>
          <a:cs typeface="Arial"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ahoma" pitchFamily="34" charset="0"/>
          <a:cs typeface="Arial"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ahoma" pitchFamily="34" charset="0"/>
          <a:cs typeface="Arial"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ahoma" pitchFamily="34" charset="0"/>
          <a:cs typeface="Arial"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cs typeface="Arial"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cs typeface="Arial"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cs typeface="Arial"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cs typeface="Arial" charset="0"/>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cs typeface="+mn-cs"/>
        </a:defRPr>
      </a:lvl2pPr>
      <a:lvl3pPr marL="1143000" indent="-228600" algn="l" rtl="0" eaLnBrk="0" fontAlgn="base" hangingPunct="0">
        <a:spcBef>
          <a:spcPct val="20000"/>
        </a:spcBef>
        <a:spcAft>
          <a:spcPct val="0"/>
        </a:spcAft>
        <a:buClr>
          <a:schemeClr val="hlink"/>
        </a:buClr>
        <a:buSzPct val="70000"/>
        <a:buFont typeface="Wingdings" pitchFamily="2" charset="2"/>
        <a:buChar char="n"/>
        <a:defRPr sz="2400">
          <a:solidFill>
            <a:schemeClr val="tx1"/>
          </a:solidFill>
          <a:effectLst>
            <a:outerShdw blurRad="38100" dist="38100" dir="2700000" algn="tl">
              <a:srgbClr val="000000"/>
            </a:outerShdw>
          </a:effectLst>
          <a:latin typeface="+mn-lt"/>
          <a:cs typeface="+mn-cs"/>
        </a:defRPr>
      </a:lvl3pPr>
      <a:lvl4pPr marL="1600200" indent="-228600" algn="l" rtl="0" eaLnBrk="0" fontAlgn="base" hangingPunct="0">
        <a:spcBef>
          <a:spcPct val="20000"/>
        </a:spcBef>
        <a:spcAft>
          <a:spcPct val="0"/>
        </a:spcAft>
        <a:buClr>
          <a:schemeClr val="tx1"/>
        </a:buClr>
        <a:buChar char="–"/>
        <a:defRPr sz="2000">
          <a:solidFill>
            <a:schemeClr val="tx1"/>
          </a:solidFill>
          <a:effectLst>
            <a:outerShdw blurRad="38100" dist="38100" dir="2700000" algn="tl">
              <a:srgbClr val="000000"/>
            </a:outerShdw>
          </a:effectLst>
          <a:latin typeface="+mn-lt"/>
          <a:cs typeface="+mn-cs"/>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slide" Target="slide13.xml"/><Relationship Id="rId3" Type="http://schemas.openxmlformats.org/officeDocument/2006/relationships/slide" Target="slide5.xml"/><Relationship Id="rId7" Type="http://schemas.openxmlformats.org/officeDocument/2006/relationships/slide" Target="slide12.xml"/><Relationship Id="rId2" Type="http://schemas.openxmlformats.org/officeDocument/2006/relationships/slide" Target="slide3.xml"/><Relationship Id="rId1" Type="http://schemas.openxmlformats.org/officeDocument/2006/relationships/slideLayout" Target="../slideLayouts/slideLayout2.xml"/><Relationship Id="rId6" Type="http://schemas.openxmlformats.org/officeDocument/2006/relationships/slide" Target="slide11.xml"/><Relationship Id="rId11" Type="http://schemas.openxmlformats.org/officeDocument/2006/relationships/slide" Target="slide17.xml"/><Relationship Id="rId5" Type="http://schemas.openxmlformats.org/officeDocument/2006/relationships/slide" Target="slide10.xml"/><Relationship Id="rId10" Type="http://schemas.openxmlformats.org/officeDocument/2006/relationships/slide" Target="slide16.xml"/><Relationship Id="rId4" Type="http://schemas.openxmlformats.org/officeDocument/2006/relationships/slide" Target="slide7.xml"/><Relationship Id="rId9" Type="http://schemas.openxmlformats.org/officeDocument/2006/relationships/slide" Target="slide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eaLnBrk="1" hangingPunct="1">
              <a:defRPr/>
            </a:pPr>
            <a:r>
              <a:rPr lang="es-DO" smtClean="0"/>
              <a:t>La poesía</a:t>
            </a:r>
          </a:p>
        </p:txBody>
      </p:sp>
      <p:sp>
        <p:nvSpPr>
          <p:cNvPr id="2051" name="Rectangle 3"/>
          <p:cNvSpPr>
            <a:spLocks noGrp="1" noChangeArrowheads="1"/>
          </p:cNvSpPr>
          <p:nvPr>
            <p:ph type="subTitle" idx="1"/>
          </p:nvPr>
        </p:nvSpPr>
        <p:spPr/>
        <p:txBody>
          <a:bodyPr/>
          <a:lstStyle/>
          <a:p>
            <a:pPr algn="ctr" eaLnBrk="1" hangingPunct="1">
              <a:defRPr/>
            </a:pPr>
            <a:r>
              <a:rPr lang="es-DO" smtClean="0"/>
              <a:t>Una introducción</a:t>
            </a:r>
            <a:endParaRPr lang="en-US" smtClean="0"/>
          </a:p>
        </p:txBody>
      </p:sp>
    </p:spTree>
  </p:cSld>
  <p:clrMapOvr>
    <a:masterClrMapping/>
  </p:clrMapOvr>
  <p:transition>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defRPr/>
            </a:pPr>
            <a:r>
              <a:rPr lang="es-DO" smtClean="0"/>
              <a:t>Versificación—Ritmo </a:t>
            </a:r>
          </a:p>
        </p:txBody>
      </p:sp>
      <p:sp>
        <p:nvSpPr>
          <p:cNvPr id="37891" name="Rectangle 3"/>
          <p:cNvSpPr>
            <a:spLocks noGrp="1" noChangeArrowheads="1"/>
          </p:cNvSpPr>
          <p:nvPr>
            <p:ph type="body" idx="1"/>
          </p:nvPr>
        </p:nvSpPr>
        <p:spPr/>
        <p:txBody>
          <a:bodyPr/>
          <a:lstStyle/>
          <a:p>
            <a:pPr eaLnBrk="1" hangingPunct="1">
              <a:lnSpc>
                <a:spcPct val="90000"/>
              </a:lnSpc>
              <a:defRPr/>
            </a:pPr>
            <a:r>
              <a:rPr lang="es-DO" sz="2400" i="1" smtClean="0"/>
              <a:t>Acento estrófico</a:t>
            </a:r>
            <a:r>
              <a:rPr lang="es-DO" sz="2400" smtClean="0"/>
              <a:t>.  Es lo más importante y corresponde siempre a la penúltima sílaba del verso.</a:t>
            </a:r>
          </a:p>
          <a:p>
            <a:pPr eaLnBrk="1" hangingPunct="1">
              <a:lnSpc>
                <a:spcPct val="90000"/>
              </a:lnSpc>
              <a:defRPr/>
            </a:pPr>
            <a:r>
              <a:rPr lang="es-DO" sz="2400" i="1" smtClean="0"/>
              <a:t>Acentos rítmicos</a:t>
            </a:r>
            <a:r>
              <a:rPr lang="es-DO" sz="2400" smtClean="0"/>
              <a:t>.  Son los acentos en el interior del verso que coinciden con el acento estrófico en el sentido de que, si el acento estrófico corresponde a una sílaba impar, los acentos estarán también en las sílabas impares.  Lo mismo ocurriría si el acento estrófico correspondiera a una sílaba par.</a:t>
            </a:r>
          </a:p>
          <a:p>
            <a:pPr eaLnBrk="1" hangingPunct="1">
              <a:lnSpc>
                <a:spcPct val="90000"/>
              </a:lnSpc>
              <a:defRPr/>
            </a:pPr>
            <a:r>
              <a:rPr lang="es-DO" sz="2400" i="1" smtClean="0"/>
              <a:t>Acentos extrarrítmicos</a:t>
            </a:r>
            <a:r>
              <a:rPr lang="es-DO" sz="2400" smtClean="0"/>
              <a:t>.  Son los demás acentos que no coinciden con el acento estrófico en el hecho de hallarse en las sílabas pares o impares.</a:t>
            </a:r>
          </a:p>
        </p:txBody>
      </p:sp>
    </p:spTree>
  </p:cSld>
  <p:clrMapOvr>
    <a:masterClrMapping/>
  </p:clrMapOvr>
  <p:transition>
    <p:wipe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defRPr/>
            </a:pPr>
            <a:r>
              <a:rPr lang="es-DO" sz="4000" smtClean="0"/>
              <a:t>Versificación—</a:t>
            </a:r>
            <a:br>
              <a:rPr lang="es-DO" sz="4000" smtClean="0"/>
            </a:br>
            <a:r>
              <a:rPr lang="es-DO" sz="4000" smtClean="0"/>
              <a:t>Clasificaciones</a:t>
            </a:r>
          </a:p>
        </p:txBody>
      </p:sp>
      <p:sp>
        <p:nvSpPr>
          <p:cNvPr id="22531" name="Rectangle 3"/>
          <p:cNvSpPr>
            <a:spLocks noGrp="1" noChangeArrowheads="1"/>
          </p:cNvSpPr>
          <p:nvPr>
            <p:ph type="body" idx="1"/>
          </p:nvPr>
        </p:nvSpPr>
        <p:spPr/>
        <p:txBody>
          <a:bodyPr/>
          <a:lstStyle/>
          <a:p>
            <a:pPr eaLnBrk="1" hangingPunct="1">
              <a:lnSpc>
                <a:spcPct val="80000"/>
              </a:lnSpc>
              <a:defRPr/>
            </a:pPr>
            <a:r>
              <a:rPr lang="es-DO" sz="2000" smtClean="0"/>
              <a:t>En cuanto al número de sílabas, hay versos de dos hasta catorce sílabas inclusive.  Los de dos sílabas son </a:t>
            </a:r>
            <a:r>
              <a:rPr lang="es-DO" sz="2000" i="1" smtClean="0"/>
              <a:t>bisílabo</a:t>
            </a:r>
            <a:r>
              <a:rPr lang="es-DO" sz="2000" smtClean="0"/>
              <a:t>, los de tres son </a:t>
            </a:r>
            <a:r>
              <a:rPr lang="es-DO" sz="2000" i="1" smtClean="0"/>
              <a:t>trisílabo</a:t>
            </a:r>
            <a:r>
              <a:rPr lang="es-DO" sz="2000" smtClean="0"/>
              <a:t>, los de cuatro son </a:t>
            </a:r>
            <a:r>
              <a:rPr lang="es-DO" sz="2000" i="1" smtClean="0"/>
              <a:t>tetrasílabo</a:t>
            </a:r>
            <a:r>
              <a:rPr lang="es-DO" sz="2000" smtClean="0"/>
              <a:t> y así sucesivamente.</a:t>
            </a:r>
          </a:p>
          <a:p>
            <a:pPr eaLnBrk="1" hangingPunct="1">
              <a:lnSpc>
                <a:spcPct val="80000"/>
              </a:lnSpc>
              <a:defRPr/>
            </a:pPr>
            <a:r>
              <a:rPr lang="es-DO" sz="2000" smtClean="0"/>
              <a:t>Hay cuatro clasificaciones que son particularmente importantes:</a:t>
            </a:r>
          </a:p>
          <a:p>
            <a:pPr lvl="1" eaLnBrk="1" hangingPunct="1">
              <a:lnSpc>
                <a:spcPct val="80000"/>
              </a:lnSpc>
              <a:defRPr/>
            </a:pPr>
            <a:r>
              <a:rPr lang="es-DO" sz="1800" smtClean="0"/>
              <a:t>Verso </a:t>
            </a:r>
            <a:r>
              <a:rPr lang="es-DO" sz="1800" i="1" smtClean="0"/>
              <a:t>heptasílabo</a:t>
            </a:r>
            <a:r>
              <a:rPr lang="es-DO" sz="1800" smtClean="0"/>
              <a:t> (7 sílabas)</a:t>
            </a:r>
          </a:p>
          <a:p>
            <a:pPr lvl="2" eaLnBrk="1" hangingPunct="1">
              <a:lnSpc>
                <a:spcPct val="80000"/>
              </a:lnSpc>
              <a:defRPr/>
            </a:pPr>
            <a:r>
              <a:rPr lang="es-DO" sz="1600" smtClean="0"/>
              <a:t>Se usa mucho con el verso endecasílabo alternándose</a:t>
            </a:r>
          </a:p>
          <a:p>
            <a:pPr lvl="2" eaLnBrk="1" hangingPunct="1">
              <a:lnSpc>
                <a:spcPct val="80000"/>
              </a:lnSpc>
              <a:defRPr/>
            </a:pPr>
            <a:r>
              <a:rPr lang="es-DO" sz="1600" smtClean="0"/>
              <a:t>También se emplea en la composición del alejandrino al usar dos versos heptasílabos</a:t>
            </a:r>
          </a:p>
          <a:p>
            <a:pPr lvl="1" eaLnBrk="1" hangingPunct="1">
              <a:lnSpc>
                <a:spcPct val="80000"/>
              </a:lnSpc>
              <a:defRPr/>
            </a:pPr>
            <a:r>
              <a:rPr lang="es-DO" sz="1800" smtClean="0"/>
              <a:t>Verso </a:t>
            </a:r>
            <a:r>
              <a:rPr lang="es-DO" sz="1800" i="1" smtClean="0"/>
              <a:t>octosílabo </a:t>
            </a:r>
            <a:r>
              <a:rPr lang="es-DO" sz="1800" smtClean="0"/>
              <a:t>(8 sílabas)</a:t>
            </a:r>
          </a:p>
          <a:p>
            <a:pPr lvl="2" eaLnBrk="1" hangingPunct="1">
              <a:lnSpc>
                <a:spcPct val="80000"/>
              </a:lnSpc>
              <a:defRPr/>
            </a:pPr>
            <a:r>
              <a:rPr lang="es-DO" sz="1600" smtClean="0"/>
              <a:t>Es la medida más popular</a:t>
            </a:r>
          </a:p>
          <a:p>
            <a:pPr lvl="2" eaLnBrk="1" hangingPunct="1">
              <a:lnSpc>
                <a:spcPct val="80000"/>
              </a:lnSpc>
              <a:defRPr/>
            </a:pPr>
            <a:r>
              <a:rPr lang="es-DO" sz="1600" smtClean="0"/>
              <a:t>Se usa para los romances, los corridos mexicanos, la canción, etc.</a:t>
            </a:r>
          </a:p>
          <a:p>
            <a:pPr lvl="1" eaLnBrk="1" hangingPunct="1">
              <a:lnSpc>
                <a:spcPct val="80000"/>
              </a:lnSpc>
              <a:defRPr/>
            </a:pPr>
            <a:r>
              <a:rPr lang="es-DO" sz="1800" smtClean="0"/>
              <a:t>Verso </a:t>
            </a:r>
            <a:r>
              <a:rPr lang="es-DO" sz="1800" i="1" smtClean="0"/>
              <a:t>endecasílabo</a:t>
            </a:r>
            <a:r>
              <a:rPr lang="es-DO" sz="1800" smtClean="0"/>
              <a:t> (11 sílabas)</a:t>
            </a:r>
          </a:p>
          <a:p>
            <a:pPr lvl="2" eaLnBrk="1" hangingPunct="1">
              <a:lnSpc>
                <a:spcPct val="80000"/>
              </a:lnSpc>
              <a:defRPr/>
            </a:pPr>
            <a:r>
              <a:rPr lang="es-DO" sz="1600" smtClean="0"/>
              <a:t>Es el verso más rico, flexible y armonioso</a:t>
            </a:r>
          </a:p>
          <a:p>
            <a:pPr lvl="2" eaLnBrk="1" hangingPunct="1">
              <a:lnSpc>
                <a:spcPct val="80000"/>
              </a:lnSpc>
              <a:defRPr/>
            </a:pPr>
            <a:r>
              <a:rPr lang="es-DO" sz="1600" smtClean="0"/>
              <a:t>De origen italiano</a:t>
            </a:r>
          </a:p>
          <a:p>
            <a:pPr lvl="1" eaLnBrk="1" hangingPunct="1">
              <a:lnSpc>
                <a:spcPct val="80000"/>
              </a:lnSpc>
              <a:defRPr/>
            </a:pPr>
            <a:r>
              <a:rPr lang="es-DO" sz="1800" smtClean="0"/>
              <a:t>Verso </a:t>
            </a:r>
            <a:r>
              <a:rPr lang="es-DO" sz="1800" i="1" smtClean="0"/>
              <a:t>alejandrino</a:t>
            </a:r>
            <a:r>
              <a:rPr lang="es-DO" sz="1800" smtClean="0"/>
              <a:t> (14 sílabas)</a:t>
            </a:r>
          </a:p>
          <a:p>
            <a:pPr lvl="2" eaLnBrk="1" hangingPunct="1">
              <a:lnSpc>
                <a:spcPct val="80000"/>
              </a:lnSpc>
              <a:defRPr/>
            </a:pPr>
            <a:r>
              <a:rPr lang="es-DO" sz="1600" smtClean="0"/>
              <a:t>En el siglo XIII fue usado en las canciones épicas medievales sobre Alejandro Magno.</a:t>
            </a:r>
          </a:p>
        </p:txBody>
      </p:sp>
    </p:spTree>
  </p:cSld>
  <p:clrMapOvr>
    <a:masterClrMapping/>
  </p:clrMapOvr>
  <p:transition>
    <p:wipe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defRPr/>
            </a:pPr>
            <a:r>
              <a:rPr lang="es-DO" sz="4000" smtClean="0"/>
              <a:t>Versificación—</a:t>
            </a:r>
            <a:br>
              <a:rPr lang="es-DO" sz="4000" smtClean="0"/>
            </a:br>
            <a:r>
              <a:rPr lang="es-DO" sz="4000" smtClean="0"/>
              <a:t>Versos de arte</a:t>
            </a:r>
          </a:p>
        </p:txBody>
      </p:sp>
      <p:sp>
        <p:nvSpPr>
          <p:cNvPr id="24579" name="Rectangle 3"/>
          <p:cNvSpPr>
            <a:spLocks noGrp="1" noChangeArrowheads="1"/>
          </p:cNvSpPr>
          <p:nvPr>
            <p:ph type="body" idx="1"/>
          </p:nvPr>
        </p:nvSpPr>
        <p:spPr/>
        <p:txBody>
          <a:bodyPr/>
          <a:lstStyle/>
          <a:p>
            <a:pPr eaLnBrk="1" hangingPunct="1">
              <a:defRPr/>
            </a:pPr>
            <a:r>
              <a:rPr lang="es-DO" i="1" smtClean="0"/>
              <a:t>Arte menor</a:t>
            </a:r>
            <a:r>
              <a:rPr lang="es-DO" smtClean="0"/>
              <a:t>.  Los versos comprendidos entre dos y ocho sílabas.</a:t>
            </a:r>
          </a:p>
          <a:p>
            <a:pPr eaLnBrk="1" hangingPunct="1">
              <a:defRPr/>
            </a:pPr>
            <a:r>
              <a:rPr lang="es-DO" i="1" smtClean="0"/>
              <a:t>Arte mayor</a:t>
            </a:r>
            <a:r>
              <a:rPr lang="es-DO" smtClean="0"/>
              <a:t>.  Los versos de nueve sílabas en adelante.</a:t>
            </a:r>
          </a:p>
          <a:p>
            <a:pPr lvl="1" eaLnBrk="1" hangingPunct="1">
              <a:defRPr/>
            </a:pPr>
            <a:r>
              <a:rPr lang="es-DO" smtClean="0"/>
              <a:t>Muchas veces los versos de arte mayor son el resultado de la combinación de versos de arte menor.</a:t>
            </a:r>
          </a:p>
          <a:p>
            <a:pPr lvl="2" eaLnBrk="1" hangingPunct="1">
              <a:defRPr/>
            </a:pPr>
            <a:r>
              <a:rPr lang="es-DO" smtClean="0"/>
              <a:t>Por ejemplo, la combinación de dos versos heptasílabos forman un verso alejandrino.</a:t>
            </a:r>
          </a:p>
        </p:txBody>
      </p:sp>
    </p:spTree>
  </p:cSld>
  <p:clrMapOvr>
    <a:masterClrMapping/>
  </p:clrMapOvr>
  <p:transition>
    <p:wipe di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defRPr/>
            </a:pPr>
            <a:r>
              <a:rPr lang="es-DO" smtClean="0"/>
              <a:t>Versificación—Rima </a:t>
            </a:r>
          </a:p>
        </p:txBody>
      </p:sp>
      <p:sp>
        <p:nvSpPr>
          <p:cNvPr id="26627" name="Rectangle 3"/>
          <p:cNvSpPr>
            <a:spLocks noGrp="1" noChangeArrowheads="1"/>
          </p:cNvSpPr>
          <p:nvPr>
            <p:ph type="body" idx="1"/>
          </p:nvPr>
        </p:nvSpPr>
        <p:spPr/>
        <p:txBody>
          <a:bodyPr/>
          <a:lstStyle/>
          <a:p>
            <a:pPr eaLnBrk="1" hangingPunct="1">
              <a:lnSpc>
                <a:spcPct val="90000"/>
              </a:lnSpc>
              <a:defRPr/>
            </a:pPr>
            <a:r>
              <a:rPr lang="es-DO" sz="2400" smtClean="0"/>
              <a:t>La rima es la total o parcial identidad acústica entre dos o más versos, de los fonemas situados a partir de la última vocal tónica, entendiendo por vocal tónica la que recibe la fuerza de la voz y por fonema la más pequeña unidad fonológica de la lengua. </a:t>
            </a:r>
          </a:p>
          <a:p>
            <a:pPr lvl="1" eaLnBrk="1" hangingPunct="1">
              <a:lnSpc>
                <a:spcPct val="90000"/>
              </a:lnSpc>
              <a:defRPr/>
            </a:pPr>
            <a:r>
              <a:rPr lang="es-DO" sz="2000" i="1" smtClean="0"/>
              <a:t>Rima consonante</a:t>
            </a:r>
            <a:r>
              <a:rPr lang="es-DO" sz="2000" smtClean="0"/>
              <a:t>.  Hay rima consonante cuando existe identidad fonética, o sea; igualdad, de todos los sonidos, vocálicos y consonánticos, entre dos o más versos, a partir de la última vocal tónica.</a:t>
            </a:r>
          </a:p>
          <a:p>
            <a:pPr lvl="1" eaLnBrk="1" hangingPunct="1">
              <a:lnSpc>
                <a:spcPct val="90000"/>
              </a:lnSpc>
              <a:defRPr/>
            </a:pPr>
            <a:r>
              <a:rPr lang="es-DO" sz="2000" i="1" smtClean="0"/>
              <a:t>Rima asonante</a:t>
            </a:r>
            <a:r>
              <a:rPr lang="es-DO" sz="2000" smtClean="0"/>
              <a:t>.  Existe rima asonante cuando la identidad fonética ocurre solamente en las vocales, específicamente a partir de la última vocal tónica.</a:t>
            </a:r>
          </a:p>
        </p:txBody>
      </p:sp>
    </p:spTree>
  </p:cSld>
  <p:clrMapOvr>
    <a:masterClrMapping/>
  </p:clrMapOvr>
  <p:transition>
    <p:wipe di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defRPr/>
            </a:pPr>
            <a:r>
              <a:rPr lang="es-DO" sz="3800" smtClean="0"/>
              <a:t>Versificación—</a:t>
            </a:r>
            <a:br>
              <a:rPr lang="es-DO" sz="3800" smtClean="0"/>
            </a:br>
            <a:r>
              <a:rPr lang="es-DO" sz="3800" smtClean="0"/>
              <a:t>Otras clases de rima</a:t>
            </a:r>
          </a:p>
        </p:txBody>
      </p:sp>
      <p:sp>
        <p:nvSpPr>
          <p:cNvPr id="28675" name="Rectangle 3"/>
          <p:cNvSpPr>
            <a:spLocks noGrp="1" noChangeArrowheads="1"/>
          </p:cNvSpPr>
          <p:nvPr>
            <p:ph type="body" idx="1"/>
          </p:nvPr>
        </p:nvSpPr>
        <p:spPr/>
        <p:txBody>
          <a:bodyPr/>
          <a:lstStyle/>
          <a:p>
            <a:pPr eaLnBrk="1" hangingPunct="1">
              <a:defRPr/>
            </a:pPr>
            <a:r>
              <a:rPr lang="es-DO" sz="2400" i="1" smtClean="0"/>
              <a:t>Rima abrazada</a:t>
            </a:r>
            <a:r>
              <a:rPr lang="es-DO" sz="2400" smtClean="0"/>
              <a:t>.  Sucede cuando el esquema de la rima es de tipo abba, cddc,… o ABBA, CDDC, …, etc.</a:t>
            </a:r>
          </a:p>
          <a:p>
            <a:pPr eaLnBrk="1" hangingPunct="1">
              <a:defRPr/>
            </a:pPr>
            <a:r>
              <a:rPr lang="es-DO" sz="2400" i="1" smtClean="0"/>
              <a:t>Rima encadenada o cruzada</a:t>
            </a:r>
            <a:r>
              <a:rPr lang="es-DO" sz="2400" smtClean="0"/>
              <a:t>.  Se produce esta rima cuando el orden es de tipo abab… , cdcd… o ABAB… , CDCD… , etc.</a:t>
            </a:r>
          </a:p>
          <a:p>
            <a:pPr eaLnBrk="1" hangingPunct="1">
              <a:defRPr/>
            </a:pPr>
            <a:r>
              <a:rPr lang="es-DO" sz="2400" i="1" smtClean="0"/>
              <a:t>Rima gemela</a:t>
            </a:r>
            <a:r>
              <a:rPr lang="es-DO" sz="2400" smtClean="0"/>
              <a:t>.  Ocurre cuando el esquema es de tipo aa, bb, cc, dd, … o AA, BB, CC, DD, … , es decir, una serie de estrofas de dos versos.</a:t>
            </a:r>
          </a:p>
          <a:p>
            <a:pPr eaLnBrk="1" hangingPunct="1">
              <a:defRPr/>
            </a:pPr>
            <a:r>
              <a:rPr lang="es-DO" sz="2400" i="1" smtClean="0"/>
              <a:t>Rima continua</a:t>
            </a:r>
            <a:r>
              <a:rPr lang="es-DO" sz="2400" smtClean="0"/>
              <a:t>.  Se produce esta rima cuando todos los versos de una estrofa riman entre sí.</a:t>
            </a:r>
          </a:p>
        </p:txBody>
      </p:sp>
    </p:spTree>
  </p:cSld>
  <p:clrMapOvr>
    <a:masterClrMapping/>
  </p:clrMapOvr>
  <p:transition>
    <p:wipe di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defRPr/>
            </a:pPr>
            <a:r>
              <a:rPr lang="es-DO" sz="4000" smtClean="0"/>
              <a:t>Versificación—</a:t>
            </a:r>
            <a:br>
              <a:rPr lang="es-DO" sz="4000" smtClean="0"/>
            </a:br>
            <a:r>
              <a:rPr lang="es-DO" sz="4000" smtClean="0"/>
              <a:t>Pausas y Encabalgamiento</a:t>
            </a:r>
          </a:p>
        </p:txBody>
      </p:sp>
      <p:sp>
        <p:nvSpPr>
          <p:cNvPr id="30723" name="Rectangle 3"/>
          <p:cNvSpPr>
            <a:spLocks noGrp="1" noChangeArrowheads="1"/>
          </p:cNvSpPr>
          <p:nvPr>
            <p:ph type="body" idx="1"/>
          </p:nvPr>
        </p:nvSpPr>
        <p:spPr/>
        <p:txBody>
          <a:bodyPr/>
          <a:lstStyle/>
          <a:p>
            <a:pPr eaLnBrk="1" hangingPunct="1">
              <a:defRPr/>
            </a:pPr>
            <a:r>
              <a:rPr lang="es-DO" sz="2800" smtClean="0"/>
              <a:t>Pausas</a:t>
            </a:r>
          </a:p>
          <a:p>
            <a:pPr lvl="1" eaLnBrk="1" hangingPunct="1">
              <a:defRPr/>
            </a:pPr>
            <a:r>
              <a:rPr lang="es-DO" sz="2400" smtClean="0"/>
              <a:t>Se usan para combinar dos versos de arte menor para hacer un verso de arte mayor</a:t>
            </a:r>
          </a:p>
          <a:p>
            <a:pPr lvl="1" eaLnBrk="1" hangingPunct="1">
              <a:defRPr/>
            </a:pPr>
            <a:r>
              <a:rPr lang="es-DO" sz="2400" smtClean="0"/>
              <a:t>La pausa estrófica que tiene lugar al fin de cada estrofa</a:t>
            </a:r>
          </a:p>
          <a:p>
            <a:pPr lvl="1" eaLnBrk="1" hangingPunct="1">
              <a:defRPr/>
            </a:pPr>
            <a:r>
              <a:rPr lang="es-DO" sz="2400" smtClean="0"/>
              <a:t>La pausa versal que se produce al final de cada verso</a:t>
            </a:r>
          </a:p>
          <a:p>
            <a:pPr eaLnBrk="1" hangingPunct="1">
              <a:defRPr/>
            </a:pPr>
            <a:r>
              <a:rPr lang="es-DO" sz="2800" i="1" smtClean="0"/>
              <a:t>Encabalgamiento</a:t>
            </a:r>
          </a:p>
          <a:p>
            <a:pPr lvl="1" eaLnBrk="1" hangingPunct="1">
              <a:defRPr/>
            </a:pPr>
            <a:r>
              <a:rPr lang="es-DO" sz="2400" smtClean="0"/>
              <a:t>En la poesía, cuando el final de un verso tiene que unirse al verso siguiente para completar el significado.</a:t>
            </a:r>
          </a:p>
        </p:txBody>
      </p:sp>
    </p:spTree>
  </p:cSld>
  <p:clrMapOvr>
    <a:masterClrMapping/>
  </p:clrMapOvr>
  <p:transition>
    <p:wipe di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defRPr/>
            </a:pPr>
            <a:r>
              <a:rPr lang="es-DO" smtClean="0"/>
              <a:t>Tipos de estrofa</a:t>
            </a:r>
          </a:p>
        </p:txBody>
      </p:sp>
      <p:sp>
        <p:nvSpPr>
          <p:cNvPr id="31747" name="Rectangle 3"/>
          <p:cNvSpPr>
            <a:spLocks noGrp="1" noChangeArrowheads="1"/>
          </p:cNvSpPr>
          <p:nvPr>
            <p:ph type="body" idx="1"/>
          </p:nvPr>
        </p:nvSpPr>
        <p:spPr/>
        <p:txBody>
          <a:bodyPr/>
          <a:lstStyle/>
          <a:p>
            <a:pPr eaLnBrk="1" hangingPunct="1">
              <a:lnSpc>
                <a:spcPct val="80000"/>
              </a:lnSpc>
              <a:defRPr/>
            </a:pPr>
            <a:r>
              <a:rPr lang="es-DO" sz="2000" smtClean="0"/>
              <a:t>Dos versos</a:t>
            </a:r>
          </a:p>
          <a:p>
            <a:pPr lvl="1" eaLnBrk="1" hangingPunct="1">
              <a:lnSpc>
                <a:spcPct val="80000"/>
              </a:lnSpc>
              <a:defRPr/>
            </a:pPr>
            <a:r>
              <a:rPr lang="es-DO" sz="1800" i="1" smtClean="0"/>
              <a:t>Pareado</a:t>
            </a:r>
            <a:r>
              <a:rPr lang="es-DO" sz="1800" smtClean="0"/>
              <a:t>:  AA; aa; aA; Aa</a:t>
            </a:r>
          </a:p>
          <a:p>
            <a:pPr eaLnBrk="1" hangingPunct="1">
              <a:lnSpc>
                <a:spcPct val="80000"/>
              </a:lnSpc>
              <a:defRPr/>
            </a:pPr>
            <a:r>
              <a:rPr lang="es-DO" sz="2000" smtClean="0"/>
              <a:t>Tres versos</a:t>
            </a:r>
          </a:p>
          <a:p>
            <a:pPr lvl="1" eaLnBrk="1" hangingPunct="1">
              <a:lnSpc>
                <a:spcPct val="80000"/>
              </a:lnSpc>
              <a:defRPr/>
            </a:pPr>
            <a:r>
              <a:rPr lang="es-DO" sz="1800" i="1" smtClean="0"/>
              <a:t>Terceto</a:t>
            </a:r>
            <a:r>
              <a:rPr lang="es-DO" sz="1800" smtClean="0"/>
              <a:t>:  A</a:t>
            </a:r>
            <a:r>
              <a:rPr lang="en-US" sz="1800" smtClean="0"/>
              <a:t>Ø</a:t>
            </a:r>
            <a:r>
              <a:rPr lang="es-DO" sz="1800" smtClean="0"/>
              <a:t>A</a:t>
            </a:r>
          </a:p>
          <a:p>
            <a:pPr lvl="1" eaLnBrk="1" hangingPunct="1">
              <a:lnSpc>
                <a:spcPct val="80000"/>
              </a:lnSpc>
              <a:defRPr/>
            </a:pPr>
            <a:r>
              <a:rPr lang="es-DO" sz="1800" i="1" smtClean="0"/>
              <a:t>Terceto encadenado</a:t>
            </a:r>
            <a:r>
              <a:rPr lang="es-DO" sz="1800" smtClean="0"/>
              <a:t>:  ABA BCB CDC…</a:t>
            </a:r>
          </a:p>
          <a:p>
            <a:pPr eaLnBrk="1" hangingPunct="1">
              <a:lnSpc>
                <a:spcPct val="80000"/>
              </a:lnSpc>
              <a:defRPr/>
            </a:pPr>
            <a:r>
              <a:rPr lang="es-DO" sz="2000" smtClean="0"/>
              <a:t>Cuatro versos</a:t>
            </a:r>
          </a:p>
          <a:p>
            <a:pPr lvl="1" eaLnBrk="1" hangingPunct="1">
              <a:lnSpc>
                <a:spcPct val="80000"/>
              </a:lnSpc>
              <a:defRPr/>
            </a:pPr>
            <a:r>
              <a:rPr lang="es-DO" sz="1800" i="1" smtClean="0"/>
              <a:t>Cuarteto</a:t>
            </a:r>
            <a:r>
              <a:rPr lang="es-DO" sz="1800" smtClean="0"/>
              <a:t>:  ABBA</a:t>
            </a:r>
          </a:p>
          <a:p>
            <a:pPr lvl="1" eaLnBrk="1" hangingPunct="1">
              <a:lnSpc>
                <a:spcPct val="80000"/>
              </a:lnSpc>
              <a:defRPr/>
            </a:pPr>
            <a:r>
              <a:rPr lang="es-DO" sz="1800" i="1" smtClean="0"/>
              <a:t>Serventesio</a:t>
            </a:r>
            <a:r>
              <a:rPr lang="es-DO" sz="1800" smtClean="0"/>
              <a:t>:  ABAB</a:t>
            </a:r>
          </a:p>
          <a:p>
            <a:pPr lvl="1" eaLnBrk="1" hangingPunct="1">
              <a:lnSpc>
                <a:spcPct val="80000"/>
              </a:lnSpc>
              <a:defRPr/>
            </a:pPr>
            <a:r>
              <a:rPr lang="es-DO" sz="1800" i="1" smtClean="0"/>
              <a:t>Redondilla</a:t>
            </a:r>
            <a:r>
              <a:rPr lang="es-DO" sz="1800" smtClean="0"/>
              <a:t>:  abba</a:t>
            </a:r>
          </a:p>
          <a:p>
            <a:pPr lvl="1" eaLnBrk="1" hangingPunct="1">
              <a:lnSpc>
                <a:spcPct val="80000"/>
              </a:lnSpc>
              <a:defRPr/>
            </a:pPr>
            <a:r>
              <a:rPr lang="es-DO" sz="1800" i="1" smtClean="0"/>
              <a:t>Cuarteta</a:t>
            </a:r>
            <a:r>
              <a:rPr lang="es-DO" sz="1800" smtClean="0"/>
              <a:t>:  abab</a:t>
            </a:r>
          </a:p>
          <a:p>
            <a:pPr eaLnBrk="1" hangingPunct="1">
              <a:lnSpc>
                <a:spcPct val="80000"/>
              </a:lnSpc>
              <a:defRPr/>
            </a:pPr>
            <a:r>
              <a:rPr lang="es-DO" sz="2000" smtClean="0"/>
              <a:t>Cinco versos</a:t>
            </a:r>
          </a:p>
          <a:p>
            <a:pPr lvl="1" eaLnBrk="1" hangingPunct="1">
              <a:lnSpc>
                <a:spcPct val="80000"/>
              </a:lnSpc>
              <a:defRPr/>
            </a:pPr>
            <a:r>
              <a:rPr lang="es-DO" sz="1800" i="1" smtClean="0"/>
              <a:t>Lira</a:t>
            </a:r>
            <a:r>
              <a:rPr lang="es-DO" sz="1800" smtClean="0"/>
              <a:t>:  aBabB</a:t>
            </a:r>
          </a:p>
          <a:p>
            <a:pPr lvl="2" eaLnBrk="1" hangingPunct="1">
              <a:lnSpc>
                <a:spcPct val="80000"/>
              </a:lnSpc>
              <a:defRPr/>
            </a:pPr>
            <a:r>
              <a:rPr lang="es-DO" sz="1600" smtClean="0"/>
              <a:t>Es una combinación de heptasílabos y endecasílabos</a:t>
            </a:r>
          </a:p>
          <a:p>
            <a:pPr eaLnBrk="1" hangingPunct="1">
              <a:lnSpc>
                <a:spcPct val="80000"/>
              </a:lnSpc>
              <a:defRPr/>
            </a:pPr>
            <a:r>
              <a:rPr lang="es-DO" sz="2000" smtClean="0"/>
              <a:t>Ocho versos</a:t>
            </a:r>
          </a:p>
          <a:p>
            <a:pPr lvl="1" eaLnBrk="1" hangingPunct="1">
              <a:lnSpc>
                <a:spcPct val="80000"/>
              </a:lnSpc>
              <a:defRPr/>
            </a:pPr>
            <a:r>
              <a:rPr lang="es-DO" sz="1800" i="1" smtClean="0"/>
              <a:t>Octava real</a:t>
            </a:r>
            <a:r>
              <a:rPr lang="es-DO" sz="1800" smtClean="0"/>
              <a:t>:  ABABABCC</a:t>
            </a:r>
          </a:p>
        </p:txBody>
      </p:sp>
    </p:spTree>
  </p:cSld>
  <p:clrMapOvr>
    <a:masterClrMapping/>
  </p:clrMapOvr>
  <p:transition>
    <p:wipe dir="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defRPr/>
            </a:pPr>
            <a:r>
              <a:rPr lang="es-DO" smtClean="0"/>
              <a:t>Poemas estróficos</a:t>
            </a:r>
          </a:p>
        </p:txBody>
      </p:sp>
      <p:sp>
        <p:nvSpPr>
          <p:cNvPr id="33795" name="Rectangle 3"/>
          <p:cNvSpPr>
            <a:spLocks noGrp="1" noChangeArrowheads="1"/>
          </p:cNvSpPr>
          <p:nvPr>
            <p:ph type="body" idx="1"/>
          </p:nvPr>
        </p:nvSpPr>
        <p:spPr/>
        <p:txBody>
          <a:bodyPr/>
          <a:lstStyle/>
          <a:p>
            <a:pPr eaLnBrk="1" hangingPunct="1">
              <a:lnSpc>
                <a:spcPct val="90000"/>
              </a:lnSpc>
              <a:defRPr/>
            </a:pPr>
            <a:r>
              <a:rPr lang="es-DO" sz="2800" i="1" smtClean="0"/>
              <a:t>El soneto</a:t>
            </a:r>
            <a:r>
              <a:rPr lang="es-DO" sz="2800" smtClean="0"/>
              <a:t>.  Es una combinación de catorce versos, los cuales están estructurados en dos cuartetos seguidos por dos tercetos.  El esquema de la rima más general es ABBA, ABBA, CDC, DCD, aunque son posibles otros esquemas.  Por ejemplo, en la poesía hispanoamericana se encuentran sonetos con serventesios:   ABAB, ABAB, CDC, DCD</a:t>
            </a:r>
          </a:p>
          <a:p>
            <a:pPr eaLnBrk="1" hangingPunct="1">
              <a:lnSpc>
                <a:spcPct val="90000"/>
              </a:lnSpc>
              <a:defRPr/>
            </a:pPr>
            <a:r>
              <a:rPr lang="es-DO" sz="2800" i="1" smtClean="0"/>
              <a:t>La letrilla</a:t>
            </a:r>
            <a:r>
              <a:rPr lang="es-DO" sz="2800" smtClean="0"/>
              <a:t>.  Es una composición poética de versos cortos con un estribillo de uno o más versos repetidos a intervalos iguales.</a:t>
            </a:r>
          </a:p>
        </p:txBody>
      </p:sp>
    </p:spTree>
  </p:cSld>
  <p:clrMapOvr>
    <a:masterClrMapping/>
  </p:clrMapOvr>
  <p:transition>
    <p:wipe dir="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defRPr/>
            </a:pPr>
            <a:r>
              <a:rPr lang="es-DO" smtClean="0"/>
              <a:t>Poemas no estróficos</a:t>
            </a:r>
          </a:p>
        </p:txBody>
      </p:sp>
      <p:sp>
        <p:nvSpPr>
          <p:cNvPr id="35843" name="Rectangle 3"/>
          <p:cNvSpPr>
            <a:spLocks noGrp="1" noChangeArrowheads="1"/>
          </p:cNvSpPr>
          <p:nvPr>
            <p:ph type="body" idx="1"/>
          </p:nvPr>
        </p:nvSpPr>
        <p:spPr/>
        <p:txBody>
          <a:bodyPr/>
          <a:lstStyle/>
          <a:p>
            <a:pPr eaLnBrk="1" hangingPunct="1">
              <a:lnSpc>
                <a:spcPct val="80000"/>
              </a:lnSpc>
              <a:defRPr/>
            </a:pPr>
            <a:r>
              <a:rPr lang="es-DO" sz="2800" smtClean="0"/>
              <a:t>El romance.  El romance tiene un número indeterminado de versos octosílabos con rima asonante en los versos pares, quedando sin rimas los impares.  El esquema de rima sería </a:t>
            </a:r>
            <a:r>
              <a:rPr lang="en-US" sz="2800" smtClean="0"/>
              <a:t>ØaØaØaØa…</a:t>
            </a:r>
          </a:p>
          <a:p>
            <a:pPr eaLnBrk="1" hangingPunct="1">
              <a:lnSpc>
                <a:spcPct val="80000"/>
              </a:lnSpc>
              <a:defRPr/>
            </a:pPr>
            <a:r>
              <a:rPr lang="es-DO" sz="2800" smtClean="0"/>
              <a:t>La silva.  Es un poema formado por versos endecasílabos y heptasílabos que alternan en diferentes formas.</a:t>
            </a:r>
          </a:p>
          <a:p>
            <a:pPr eaLnBrk="1" hangingPunct="1">
              <a:lnSpc>
                <a:spcPct val="80000"/>
              </a:lnSpc>
              <a:defRPr/>
            </a:pPr>
            <a:r>
              <a:rPr lang="es-DO" sz="2800" smtClean="0"/>
              <a:t>El poema de versos libres.  Es un poema que puede no tener estrofas, ni rima, ni medida de versos, pero que conserva los otros elementos que hacen posible la función poética.</a:t>
            </a:r>
            <a:endParaRPr lang="en-US" sz="2800" smtClean="0"/>
          </a:p>
        </p:txBody>
      </p:sp>
    </p:spTree>
  </p:cSld>
  <p:clrMapOvr>
    <a:masterClrMapping/>
  </p:clrMapOvr>
  <p:transition>
    <p:wipe dir="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pPr eaLnBrk="1" hangingPunct="1">
              <a:defRPr/>
            </a:pPr>
            <a:r>
              <a:rPr lang="en-US" smtClean="0"/>
              <a:t>Bibliografía</a:t>
            </a:r>
          </a:p>
        </p:txBody>
      </p:sp>
      <p:sp>
        <p:nvSpPr>
          <p:cNvPr id="58371" name="Rectangle 3"/>
          <p:cNvSpPr>
            <a:spLocks noGrp="1" noChangeArrowheads="1"/>
          </p:cNvSpPr>
          <p:nvPr>
            <p:ph type="body" idx="1"/>
          </p:nvPr>
        </p:nvSpPr>
        <p:spPr/>
        <p:txBody>
          <a:bodyPr/>
          <a:lstStyle/>
          <a:p>
            <a:pPr eaLnBrk="1" hangingPunct="1">
              <a:defRPr/>
            </a:pPr>
            <a:r>
              <a:rPr lang="en-US" smtClean="0"/>
              <a:t>Virgillo, Carmelo, L. Teresa. Valdivieso, and Edward H. Friedman. </a:t>
            </a:r>
            <a:r>
              <a:rPr lang="en-US" i="1" smtClean="0"/>
              <a:t>Aproximaciones Al Estudio De La Literatura Hispańica</a:t>
            </a:r>
            <a:r>
              <a:rPr lang="en-US" smtClean="0"/>
              <a:t>. Boston: McGraw Hill, 2004. Print. </a:t>
            </a:r>
          </a:p>
        </p:txBody>
      </p:sp>
    </p:spTree>
  </p:cSld>
  <p:clrMapOvr>
    <a:masterClrMapping/>
  </p:clrMapOvr>
  <p:transition>
    <p:wipe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defRPr/>
            </a:pPr>
            <a:r>
              <a:rPr lang="es-DO" smtClean="0"/>
              <a:t>La prosa vs. La poesía</a:t>
            </a:r>
          </a:p>
        </p:txBody>
      </p:sp>
      <p:sp>
        <p:nvSpPr>
          <p:cNvPr id="3075" name="Rectangle 3"/>
          <p:cNvSpPr>
            <a:spLocks noGrp="1" noChangeArrowheads="1"/>
          </p:cNvSpPr>
          <p:nvPr>
            <p:ph type="body" idx="1"/>
          </p:nvPr>
        </p:nvSpPr>
        <p:spPr/>
        <p:txBody>
          <a:bodyPr/>
          <a:lstStyle/>
          <a:p>
            <a:pPr eaLnBrk="1" hangingPunct="1">
              <a:defRPr/>
            </a:pPr>
            <a:r>
              <a:rPr lang="es-DO" smtClean="0"/>
              <a:t>Lo que establece la diferencia es el </a:t>
            </a:r>
            <a:r>
              <a:rPr lang="es-DO" i="1" smtClean="0"/>
              <a:t>ritmo</a:t>
            </a:r>
            <a:r>
              <a:rPr lang="es-DO" smtClean="0"/>
              <a:t> de lo cual viene el </a:t>
            </a:r>
            <a:r>
              <a:rPr lang="es-DO" i="1" smtClean="0"/>
              <a:t>verso</a:t>
            </a:r>
          </a:p>
          <a:p>
            <a:pPr eaLnBrk="1" hangingPunct="1">
              <a:defRPr/>
            </a:pPr>
            <a:r>
              <a:rPr lang="es-DO" b="1" smtClean="0"/>
              <a:t>Definición de la poesía:  </a:t>
            </a:r>
            <a:r>
              <a:rPr lang="es-DO" smtClean="0"/>
              <a:t>es la expresión artística de la belleza por medio de la palabra sometida a un cierto ritmo y a una cierta medida; esto quiere decir que la poesía da al lenguaje musicalidad, sonoridad y armonía</a:t>
            </a:r>
          </a:p>
        </p:txBody>
      </p:sp>
    </p:spTree>
  </p:cSld>
  <p:clrMapOvr>
    <a:masterClrMapping/>
  </p:clrMapOvr>
  <p:transition>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defRPr/>
            </a:pPr>
            <a:r>
              <a:rPr lang="es-DO" smtClean="0"/>
              <a:t>Clases de poesía</a:t>
            </a:r>
          </a:p>
        </p:txBody>
      </p:sp>
      <p:sp>
        <p:nvSpPr>
          <p:cNvPr id="5123" name="Rectangle 3"/>
          <p:cNvSpPr>
            <a:spLocks noGrp="1" noChangeArrowheads="1"/>
          </p:cNvSpPr>
          <p:nvPr>
            <p:ph type="body" idx="1"/>
          </p:nvPr>
        </p:nvSpPr>
        <p:spPr/>
        <p:txBody>
          <a:bodyPr/>
          <a:lstStyle/>
          <a:p>
            <a:pPr eaLnBrk="1" hangingPunct="1">
              <a:defRPr/>
            </a:pPr>
            <a:r>
              <a:rPr lang="es-DO" smtClean="0"/>
              <a:t>Poesía </a:t>
            </a:r>
            <a:r>
              <a:rPr lang="es-DO" i="1" smtClean="0"/>
              <a:t>lírica es subjetiva</a:t>
            </a:r>
            <a:r>
              <a:rPr lang="es-DO" smtClean="0"/>
              <a:t> y el poeta la utiliza para comunicar al lector sus sentimientos</a:t>
            </a:r>
          </a:p>
          <a:p>
            <a:pPr eaLnBrk="1" hangingPunct="1">
              <a:defRPr/>
            </a:pPr>
            <a:r>
              <a:rPr lang="es-DO" smtClean="0"/>
              <a:t>Poesía </a:t>
            </a:r>
            <a:r>
              <a:rPr lang="es-DO" i="1" smtClean="0"/>
              <a:t>épica</a:t>
            </a:r>
            <a:r>
              <a:rPr lang="es-DO" smtClean="0"/>
              <a:t> es </a:t>
            </a:r>
            <a:r>
              <a:rPr lang="es-DO" i="1" smtClean="0"/>
              <a:t>objetiva</a:t>
            </a:r>
            <a:r>
              <a:rPr lang="es-DO" smtClean="0"/>
              <a:t> ya que el poeta es un narrador que cuenta hechos y hazañas</a:t>
            </a:r>
          </a:p>
          <a:p>
            <a:pPr lvl="1" eaLnBrk="1" hangingPunct="1">
              <a:defRPr/>
            </a:pPr>
            <a:r>
              <a:rPr lang="es-DO" smtClean="0"/>
              <a:t>cuando estas composiciones expresan valores nacionales o universales reciben el nombre </a:t>
            </a:r>
            <a:r>
              <a:rPr lang="es-DO" i="1" smtClean="0"/>
              <a:t>epopeya</a:t>
            </a:r>
            <a:r>
              <a:rPr lang="es-DO" smtClean="0"/>
              <a:t>.</a:t>
            </a:r>
          </a:p>
        </p:txBody>
      </p:sp>
    </p:spTree>
  </p:cSld>
  <p:clrMapOvr>
    <a:masterClrMapping/>
  </p:clrMapOvr>
  <p:transition>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defRPr/>
            </a:pPr>
            <a:r>
              <a:rPr lang="es-DO" smtClean="0"/>
              <a:t>Clases de poesía</a:t>
            </a:r>
          </a:p>
        </p:txBody>
      </p:sp>
      <p:sp>
        <p:nvSpPr>
          <p:cNvPr id="7171" name="Rectangle 3"/>
          <p:cNvSpPr>
            <a:spLocks noGrp="1" noChangeArrowheads="1"/>
          </p:cNvSpPr>
          <p:nvPr>
            <p:ph type="body" idx="1"/>
          </p:nvPr>
        </p:nvSpPr>
        <p:spPr/>
        <p:txBody>
          <a:bodyPr/>
          <a:lstStyle/>
          <a:p>
            <a:pPr eaLnBrk="1" hangingPunct="1">
              <a:defRPr/>
            </a:pPr>
            <a:r>
              <a:rPr lang="es-DO" smtClean="0"/>
              <a:t>Poesía </a:t>
            </a:r>
            <a:r>
              <a:rPr lang="es-DO" i="1" smtClean="0"/>
              <a:t>dramática</a:t>
            </a:r>
            <a:r>
              <a:rPr lang="es-DO" smtClean="0"/>
              <a:t> es </a:t>
            </a:r>
            <a:r>
              <a:rPr lang="es-DO" i="1" smtClean="0"/>
              <a:t>subjetivo-objetivo</a:t>
            </a:r>
            <a:r>
              <a:rPr lang="es-DO" smtClean="0"/>
              <a:t>.  Aunque se cuenten sentimientos íntimos, el poeta desaparece detrás de los personajes que representan el drama.  El único ejemplo de la poesía dramática que estudiaremos es </a:t>
            </a:r>
            <a:r>
              <a:rPr lang="es-DO" i="1" u="sng" smtClean="0"/>
              <a:t>El burlador de Sevilla</a:t>
            </a:r>
            <a:r>
              <a:rPr lang="es-DO" smtClean="0"/>
              <a:t>.</a:t>
            </a:r>
          </a:p>
        </p:txBody>
      </p:sp>
    </p:spTree>
  </p:cSld>
  <p:clrMapOvr>
    <a:masterClrMapping/>
  </p:clrMapOvr>
  <p:transition>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defRPr/>
            </a:pPr>
            <a:r>
              <a:rPr lang="es-DO" smtClean="0"/>
              <a:t>Estructuras de la poesía</a:t>
            </a:r>
          </a:p>
        </p:txBody>
      </p:sp>
      <p:sp>
        <p:nvSpPr>
          <p:cNvPr id="11267" name="Rectangle 3"/>
          <p:cNvSpPr>
            <a:spLocks noGrp="1" noChangeArrowheads="1"/>
          </p:cNvSpPr>
          <p:nvPr>
            <p:ph type="body" idx="1"/>
          </p:nvPr>
        </p:nvSpPr>
        <p:spPr/>
        <p:txBody>
          <a:bodyPr/>
          <a:lstStyle/>
          <a:p>
            <a:pPr eaLnBrk="1" hangingPunct="1">
              <a:defRPr/>
            </a:pPr>
            <a:r>
              <a:rPr lang="es-DO" smtClean="0"/>
              <a:t>Estrofas (</a:t>
            </a:r>
            <a:r>
              <a:rPr lang="en-US" smtClean="0"/>
              <a:t>stanzas</a:t>
            </a:r>
            <a:r>
              <a:rPr lang="es-DO" smtClean="0"/>
              <a:t>)</a:t>
            </a:r>
          </a:p>
          <a:p>
            <a:pPr eaLnBrk="1" hangingPunct="1">
              <a:defRPr/>
            </a:pPr>
            <a:r>
              <a:rPr lang="es-DO" smtClean="0"/>
              <a:t>Versos</a:t>
            </a:r>
          </a:p>
          <a:p>
            <a:pPr lvl="1" eaLnBrk="1" hangingPunct="1">
              <a:defRPr/>
            </a:pPr>
            <a:r>
              <a:rPr lang="es-DO" smtClean="0"/>
              <a:t>Generalmente cada línea es un verso y los versos forman las estrofas</a:t>
            </a:r>
          </a:p>
          <a:p>
            <a:pPr lvl="1" eaLnBrk="1" hangingPunct="1">
              <a:defRPr/>
            </a:pPr>
            <a:r>
              <a:rPr lang="es-DO" smtClean="0"/>
              <a:t>Versificación es el estudio del verso</a:t>
            </a:r>
          </a:p>
          <a:p>
            <a:pPr eaLnBrk="1" hangingPunct="1">
              <a:defRPr/>
            </a:pPr>
            <a:r>
              <a:rPr lang="es-DO" smtClean="0"/>
              <a:t>Metro o métrica</a:t>
            </a:r>
          </a:p>
          <a:p>
            <a:pPr lvl="1" eaLnBrk="1" hangingPunct="1">
              <a:defRPr/>
            </a:pPr>
            <a:r>
              <a:rPr lang="es-DO" smtClean="0"/>
              <a:t>Es la medida particular del verso</a:t>
            </a:r>
          </a:p>
        </p:txBody>
      </p:sp>
    </p:spTree>
  </p:cSld>
  <p:clrMapOvr>
    <a:masterClrMapping/>
  </p:clrMapOvr>
  <p:transition>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defRPr/>
            </a:pPr>
            <a:r>
              <a:rPr lang="es-DO" sz="4000" smtClean="0"/>
              <a:t>Pasos para estudiar la poesía</a:t>
            </a:r>
          </a:p>
        </p:txBody>
      </p:sp>
      <p:sp>
        <p:nvSpPr>
          <p:cNvPr id="20483" name="Rectangle 3"/>
          <p:cNvSpPr>
            <a:spLocks noGrp="1" noChangeArrowheads="1"/>
          </p:cNvSpPr>
          <p:nvPr>
            <p:ph type="body" idx="1"/>
          </p:nvPr>
        </p:nvSpPr>
        <p:spPr/>
        <p:txBody>
          <a:bodyPr/>
          <a:lstStyle/>
          <a:p>
            <a:pPr eaLnBrk="1" hangingPunct="1">
              <a:lnSpc>
                <a:spcPct val="90000"/>
              </a:lnSpc>
              <a:defRPr/>
            </a:pPr>
            <a:r>
              <a:rPr lang="es-DO" sz="2800" smtClean="0">
                <a:hlinkClick r:id="rId2" action="ppaction://hlinksldjump"/>
              </a:rPr>
              <a:t>¿Es lírica o épica?</a:t>
            </a:r>
            <a:endParaRPr lang="es-DO" sz="2800" smtClean="0"/>
          </a:p>
          <a:p>
            <a:pPr eaLnBrk="1" hangingPunct="1">
              <a:lnSpc>
                <a:spcPct val="90000"/>
              </a:lnSpc>
              <a:defRPr/>
            </a:pPr>
            <a:r>
              <a:rPr lang="es-DO" sz="2800" smtClean="0">
                <a:hlinkClick r:id="rId3" action="ppaction://hlinksldjump"/>
              </a:rPr>
              <a:t>Versificación</a:t>
            </a:r>
            <a:endParaRPr lang="es-DO" sz="2800" smtClean="0"/>
          </a:p>
          <a:p>
            <a:pPr lvl="1" eaLnBrk="1" hangingPunct="1">
              <a:lnSpc>
                <a:spcPct val="90000"/>
              </a:lnSpc>
              <a:defRPr/>
            </a:pPr>
            <a:r>
              <a:rPr lang="es-DO" sz="2400" smtClean="0">
                <a:hlinkClick r:id="rId4" action="ppaction://hlinksldjump"/>
              </a:rPr>
              <a:t>Cómputo silábico </a:t>
            </a:r>
            <a:endParaRPr lang="es-DO" sz="2400" smtClean="0"/>
          </a:p>
          <a:p>
            <a:pPr lvl="1" eaLnBrk="1" hangingPunct="1">
              <a:lnSpc>
                <a:spcPct val="90000"/>
              </a:lnSpc>
              <a:defRPr/>
            </a:pPr>
            <a:r>
              <a:rPr lang="es-DO" sz="2400" smtClean="0">
                <a:hlinkClick r:id="rId5" action="ppaction://hlinksldjump"/>
              </a:rPr>
              <a:t>Ritmo</a:t>
            </a:r>
            <a:endParaRPr lang="es-DO" sz="2400" smtClean="0"/>
          </a:p>
          <a:p>
            <a:pPr lvl="1" eaLnBrk="1" hangingPunct="1">
              <a:lnSpc>
                <a:spcPct val="90000"/>
              </a:lnSpc>
              <a:defRPr/>
            </a:pPr>
            <a:r>
              <a:rPr lang="es-DO" sz="2400" smtClean="0">
                <a:hlinkClick r:id="rId6" action="ppaction://hlinksldjump"/>
              </a:rPr>
              <a:t>Clasificación de versos</a:t>
            </a:r>
            <a:endParaRPr lang="es-DO" sz="2400" smtClean="0"/>
          </a:p>
          <a:p>
            <a:pPr lvl="1" eaLnBrk="1" hangingPunct="1">
              <a:lnSpc>
                <a:spcPct val="90000"/>
              </a:lnSpc>
              <a:defRPr/>
            </a:pPr>
            <a:r>
              <a:rPr lang="es-DO" sz="2400" smtClean="0">
                <a:hlinkClick r:id="rId7" action="ppaction://hlinksldjump"/>
              </a:rPr>
              <a:t>Arte mayor o arte menor</a:t>
            </a:r>
            <a:endParaRPr lang="es-DO" sz="2400" smtClean="0"/>
          </a:p>
          <a:p>
            <a:pPr lvl="1" eaLnBrk="1" hangingPunct="1">
              <a:lnSpc>
                <a:spcPct val="90000"/>
              </a:lnSpc>
              <a:defRPr/>
            </a:pPr>
            <a:r>
              <a:rPr lang="es-DO" sz="2400" smtClean="0">
                <a:hlinkClick r:id="rId8" action="ppaction://hlinksldjump"/>
              </a:rPr>
              <a:t>Rima</a:t>
            </a:r>
            <a:endParaRPr lang="es-DO" sz="2400" smtClean="0"/>
          </a:p>
          <a:p>
            <a:pPr lvl="1" eaLnBrk="1" hangingPunct="1">
              <a:lnSpc>
                <a:spcPct val="90000"/>
              </a:lnSpc>
              <a:defRPr/>
            </a:pPr>
            <a:r>
              <a:rPr lang="es-DO" sz="2400" smtClean="0">
                <a:hlinkClick r:id="rId9" action="ppaction://hlinksldjump"/>
              </a:rPr>
              <a:t>Pausas</a:t>
            </a:r>
            <a:endParaRPr lang="es-DO" sz="2400" smtClean="0"/>
          </a:p>
          <a:p>
            <a:pPr lvl="1" eaLnBrk="1" hangingPunct="1">
              <a:lnSpc>
                <a:spcPct val="90000"/>
              </a:lnSpc>
              <a:defRPr/>
            </a:pPr>
            <a:r>
              <a:rPr lang="es-DO" sz="2400" smtClean="0">
                <a:hlinkClick r:id="rId9" action="ppaction://hlinksldjump"/>
              </a:rPr>
              <a:t>Encabalgamiento</a:t>
            </a:r>
            <a:endParaRPr lang="es-DO" sz="2400" smtClean="0"/>
          </a:p>
          <a:p>
            <a:pPr eaLnBrk="1" hangingPunct="1">
              <a:lnSpc>
                <a:spcPct val="90000"/>
              </a:lnSpc>
              <a:defRPr/>
            </a:pPr>
            <a:r>
              <a:rPr lang="es-DO" sz="2800" smtClean="0">
                <a:hlinkClick r:id="rId10" action="ppaction://hlinksldjump"/>
              </a:rPr>
              <a:t>Tipos de estrofa</a:t>
            </a:r>
            <a:endParaRPr lang="es-DO" sz="2800" smtClean="0"/>
          </a:p>
          <a:p>
            <a:pPr eaLnBrk="1" hangingPunct="1">
              <a:lnSpc>
                <a:spcPct val="90000"/>
              </a:lnSpc>
              <a:defRPr/>
            </a:pPr>
            <a:r>
              <a:rPr lang="es-DO" sz="2800" smtClean="0">
                <a:hlinkClick r:id="rId11" action="ppaction://hlinksldjump"/>
              </a:rPr>
              <a:t>Estructura del poema</a:t>
            </a:r>
            <a:endParaRPr lang="es-DO" sz="2800" smtClean="0"/>
          </a:p>
        </p:txBody>
      </p:sp>
    </p:spTree>
  </p:cSld>
  <p:clrMapOvr>
    <a:masterClrMapping/>
  </p:clrMapOvr>
  <p:transition>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defRPr/>
            </a:pPr>
            <a:r>
              <a:rPr lang="es-DO" sz="4000" smtClean="0"/>
              <a:t>Versificación—</a:t>
            </a:r>
            <a:br>
              <a:rPr lang="es-DO" sz="4000" smtClean="0"/>
            </a:br>
            <a:r>
              <a:rPr lang="es-DO" sz="4000" smtClean="0"/>
              <a:t>Cómputo silábico</a:t>
            </a:r>
          </a:p>
        </p:txBody>
      </p:sp>
      <p:sp>
        <p:nvSpPr>
          <p:cNvPr id="14339" name="Rectangle 3"/>
          <p:cNvSpPr>
            <a:spLocks noGrp="1" noChangeArrowheads="1"/>
          </p:cNvSpPr>
          <p:nvPr>
            <p:ph type="body" idx="1"/>
          </p:nvPr>
        </p:nvSpPr>
        <p:spPr/>
        <p:txBody>
          <a:bodyPr/>
          <a:lstStyle/>
          <a:p>
            <a:pPr eaLnBrk="1" hangingPunct="1">
              <a:lnSpc>
                <a:spcPct val="90000"/>
              </a:lnSpc>
              <a:defRPr/>
            </a:pPr>
            <a:r>
              <a:rPr lang="es-DO" sz="2400" smtClean="0"/>
              <a:t>Clasificamos los versos según la última palabra del verso</a:t>
            </a:r>
          </a:p>
          <a:p>
            <a:pPr lvl="1" eaLnBrk="1" hangingPunct="1">
              <a:lnSpc>
                <a:spcPct val="90000"/>
              </a:lnSpc>
              <a:defRPr/>
            </a:pPr>
            <a:r>
              <a:rPr lang="es-DO" sz="2000" smtClean="0"/>
              <a:t>Llano (lleva la fuerza en la penúltima sílaba)</a:t>
            </a:r>
          </a:p>
          <a:p>
            <a:pPr lvl="2" eaLnBrk="1" hangingPunct="1">
              <a:lnSpc>
                <a:spcPct val="90000"/>
              </a:lnSpc>
              <a:defRPr/>
            </a:pPr>
            <a:r>
              <a:rPr lang="es-DO" sz="1800" smtClean="0"/>
              <a:t>Cuando un verso es llano el número de sílabas gramaticales y el número de sílabas poéticas será el mismo.</a:t>
            </a:r>
          </a:p>
          <a:p>
            <a:pPr lvl="1" eaLnBrk="1" hangingPunct="1">
              <a:lnSpc>
                <a:spcPct val="90000"/>
              </a:lnSpc>
              <a:defRPr/>
            </a:pPr>
            <a:r>
              <a:rPr lang="es-DO" sz="2000" smtClean="0"/>
              <a:t>Agudo (lleva la fuerza en la última sílaba)</a:t>
            </a:r>
          </a:p>
          <a:p>
            <a:pPr lvl="2" eaLnBrk="1" hangingPunct="1">
              <a:lnSpc>
                <a:spcPct val="90000"/>
              </a:lnSpc>
              <a:defRPr/>
            </a:pPr>
            <a:r>
              <a:rPr lang="es-DO" sz="1800" smtClean="0"/>
              <a:t>Al contar la sílabas de un verso agudo, se añade una sílaba al número de sílabas gramaticales.  La razón es que la palabra aguda, por tener el acento en la última sílaba, suena con mayor intensidad y requiere más espacio de tiempo; por eso se cuenta una sílaba más.</a:t>
            </a:r>
          </a:p>
          <a:p>
            <a:pPr lvl="1" eaLnBrk="1" hangingPunct="1">
              <a:lnSpc>
                <a:spcPct val="90000"/>
              </a:lnSpc>
              <a:defRPr/>
            </a:pPr>
            <a:r>
              <a:rPr lang="es-DO" sz="2000" smtClean="0"/>
              <a:t>Esdrújulo (lleva la fuerza en la antepenúltima sílaba)</a:t>
            </a:r>
          </a:p>
          <a:p>
            <a:pPr lvl="2" eaLnBrk="1" hangingPunct="1">
              <a:lnSpc>
                <a:spcPct val="90000"/>
              </a:lnSpc>
              <a:defRPr/>
            </a:pPr>
            <a:r>
              <a:rPr lang="es-DO" sz="1800" smtClean="0"/>
              <a:t>Si el verso es esdrújulo, se cuenta una sílaba menos porque al poner la fuerza de la voz en la antepenúltima sílaba se pronuncia más rápidamente; por esa razón se suprime una sílaba.</a:t>
            </a:r>
          </a:p>
        </p:txBody>
      </p:sp>
    </p:spTree>
  </p:cSld>
  <p:clrMapOvr>
    <a:masterClrMapping/>
  </p:clrMapOvr>
  <p:transition>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defRPr/>
            </a:pPr>
            <a:r>
              <a:rPr lang="es-DO" smtClean="0"/>
              <a:t>La sinalefa</a:t>
            </a:r>
          </a:p>
        </p:txBody>
      </p:sp>
      <p:sp>
        <p:nvSpPr>
          <p:cNvPr id="16387" name="Rectangle 3"/>
          <p:cNvSpPr>
            <a:spLocks noGrp="1" noChangeArrowheads="1"/>
          </p:cNvSpPr>
          <p:nvPr>
            <p:ph type="body" idx="1"/>
          </p:nvPr>
        </p:nvSpPr>
        <p:spPr/>
        <p:txBody>
          <a:bodyPr/>
          <a:lstStyle/>
          <a:p>
            <a:pPr eaLnBrk="1" hangingPunct="1">
              <a:lnSpc>
                <a:spcPct val="90000"/>
              </a:lnSpc>
              <a:defRPr/>
            </a:pPr>
            <a:r>
              <a:rPr lang="es-DO" smtClean="0"/>
              <a:t>Elemento de cómputo silábico que une dos vocales:  cuando una palabra termina con vocal y la siguiente empieza también con una vocal se unen y se cuenta como una sola sílaba. (¡Ojo!  Puede ocurrir lo mismo con tres vocales)</a:t>
            </a:r>
          </a:p>
          <a:p>
            <a:pPr lvl="1" eaLnBrk="1" hangingPunct="1">
              <a:lnSpc>
                <a:spcPct val="90000"/>
              </a:lnSpc>
              <a:defRPr/>
            </a:pPr>
            <a:r>
              <a:rPr lang="es-DO" smtClean="0"/>
              <a:t>No es exclusivamente poético porque se observa fácilmente en el lenguaje hablado</a:t>
            </a:r>
          </a:p>
        </p:txBody>
      </p:sp>
    </p:spTree>
  </p:cSld>
  <p:clrMapOvr>
    <a:masterClrMapping/>
  </p:clrMapOvr>
  <p:transition>
    <p:wipe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defRPr/>
            </a:pPr>
            <a:r>
              <a:rPr lang="es-DO" smtClean="0"/>
              <a:t>Las licencias poéticas</a:t>
            </a:r>
          </a:p>
        </p:txBody>
      </p:sp>
      <p:sp>
        <p:nvSpPr>
          <p:cNvPr id="18435" name="Rectangle 3"/>
          <p:cNvSpPr>
            <a:spLocks noGrp="1" noChangeArrowheads="1"/>
          </p:cNvSpPr>
          <p:nvPr>
            <p:ph type="body" idx="1"/>
          </p:nvPr>
        </p:nvSpPr>
        <p:spPr/>
        <p:txBody>
          <a:bodyPr/>
          <a:lstStyle/>
          <a:p>
            <a:pPr eaLnBrk="1" hangingPunct="1">
              <a:lnSpc>
                <a:spcPct val="80000"/>
              </a:lnSpc>
              <a:defRPr/>
            </a:pPr>
            <a:r>
              <a:rPr lang="es-DO" sz="2800" smtClean="0"/>
              <a:t>A fin de conservar el número de sílabas de verso, no sigue las normas del lenguaje.  Por eso, tenemos </a:t>
            </a:r>
            <a:r>
              <a:rPr lang="es-DO" sz="2800" i="1" smtClean="0"/>
              <a:t>las licencias poéticas o licencias métricas</a:t>
            </a:r>
            <a:r>
              <a:rPr lang="es-DO" sz="2800" smtClean="0"/>
              <a:t>.</a:t>
            </a:r>
          </a:p>
          <a:p>
            <a:pPr lvl="1" eaLnBrk="1" hangingPunct="1">
              <a:lnSpc>
                <a:spcPct val="80000"/>
              </a:lnSpc>
              <a:defRPr/>
            </a:pPr>
            <a:r>
              <a:rPr lang="es-DO" sz="2400" i="1" smtClean="0"/>
              <a:t>Sinéresis</a:t>
            </a:r>
            <a:r>
              <a:rPr lang="es-DO" sz="2400" smtClean="0"/>
              <a:t>.  Es el fenómeno que se produce cuando en el interior de una palabra se unen dos vocales que generalmente no forman diptongo.</a:t>
            </a:r>
          </a:p>
          <a:p>
            <a:pPr lvl="1" eaLnBrk="1" hangingPunct="1">
              <a:lnSpc>
                <a:spcPct val="80000"/>
              </a:lnSpc>
              <a:defRPr/>
            </a:pPr>
            <a:r>
              <a:rPr lang="es-DO" sz="2400" i="1" smtClean="0"/>
              <a:t>Diéresis</a:t>
            </a:r>
            <a:r>
              <a:rPr lang="es-DO" sz="2400" smtClean="0"/>
              <a:t>.  Es el fenómeno contrario de la sinéresis porque separa dos vocales que generalmente forman un diptongo.</a:t>
            </a:r>
          </a:p>
          <a:p>
            <a:pPr lvl="1" eaLnBrk="1" hangingPunct="1">
              <a:lnSpc>
                <a:spcPct val="80000"/>
              </a:lnSpc>
              <a:defRPr/>
            </a:pPr>
            <a:r>
              <a:rPr lang="es-DO" sz="2400" i="1" smtClean="0"/>
              <a:t>Hiato.  </a:t>
            </a:r>
            <a:r>
              <a:rPr lang="es-DO" sz="2400" smtClean="0"/>
              <a:t>Es el contrario de la sinalefa porque consiste en pronunciar separadamente dos vocales que deberían pronunciarse juntas por la sinalefa.</a:t>
            </a:r>
          </a:p>
        </p:txBody>
      </p:sp>
    </p:spTree>
  </p:cSld>
  <p:clrMapOvr>
    <a:masterClrMapping/>
  </p:clrMapOvr>
  <p:transition>
    <p:wipe dir="d"/>
  </p:transition>
  <p:timing>
    <p:tnLst>
      <p:par>
        <p:cTn id="1" dur="indefinite" restart="never" nodeType="tmRoot"/>
      </p:par>
    </p:tnLst>
  </p:timing>
</p:sld>
</file>

<file path=ppt/theme/theme1.xml><?xml version="1.0" encoding="utf-8"?>
<a:theme xmlns:a="http://schemas.openxmlformats.org/drawingml/2006/main" name="Shimmer">
  <a:themeElements>
    <a:clrScheme name="Shimmer 5">
      <a:dk1>
        <a:srgbClr val="588073"/>
      </a:dk1>
      <a:lt1>
        <a:srgbClr val="FFFFFF"/>
      </a:lt1>
      <a:dk2>
        <a:srgbClr val="486768"/>
      </a:dk2>
      <a:lt2>
        <a:srgbClr val="DDDDDD"/>
      </a:lt2>
      <a:accent1>
        <a:srgbClr val="33CCCC"/>
      </a:accent1>
      <a:accent2>
        <a:srgbClr val="008871"/>
      </a:accent2>
      <a:accent3>
        <a:srgbClr val="B1B8B9"/>
      </a:accent3>
      <a:accent4>
        <a:srgbClr val="DADADA"/>
      </a:accent4>
      <a:accent5>
        <a:srgbClr val="ADE2E2"/>
      </a:accent5>
      <a:accent6>
        <a:srgbClr val="007B66"/>
      </a:accent6>
      <a:hlink>
        <a:srgbClr val="00CC99"/>
      </a:hlink>
      <a:folHlink>
        <a:srgbClr val="A8A8A8"/>
      </a:folHlink>
    </a:clrScheme>
    <a:fontScheme name="Shimmer">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himmer 1">
        <a:dk1>
          <a:srgbClr val="BD3737"/>
        </a:dk1>
        <a:lt1>
          <a:srgbClr val="FFFFFF"/>
        </a:lt1>
        <a:dk2>
          <a:srgbClr val="721E1E"/>
        </a:dk2>
        <a:lt2>
          <a:srgbClr val="FFCC00"/>
        </a:lt2>
        <a:accent1>
          <a:srgbClr val="FF6600"/>
        </a:accent1>
        <a:accent2>
          <a:srgbClr val="CC3300"/>
        </a:accent2>
        <a:accent3>
          <a:srgbClr val="BCABAB"/>
        </a:accent3>
        <a:accent4>
          <a:srgbClr val="DADADA"/>
        </a:accent4>
        <a:accent5>
          <a:srgbClr val="FFB8AA"/>
        </a:accent5>
        <a:accent6>
          <a:srgbClr val="B92D00"/>
        </a:accent6>
        <a:hlink>
          <a:srgbClr val="F7CC2F"/>
        </a:hlink>
        <a:folHlink>
          <a:srgbClr val="C7C6B1"/>
        </a:folHlink>
      </a:clrScheme>
      <a:clrMap bg1="dk2" tx1="lt1" bg2="dk1" tx2="lt2" accent1="accent1" accent2="accent2" accent3="accent3" accent4="accent4" accent5="accent5" accent6="accent6" hlink="hlink" folHlink="folHlink"/>
    </a:extraClrScheme>
    <a:extraClrScheme>
      <a:clrScheme name="Shimmer 2">
        <a:dk1>
          <a:srgbClr val="000099"/>
        </a:dk1>
        <a:lt1>
          <a:srgbClr val="FFFFFF"/>
        </a:lt1>
        <a:dk2>
          <a:srgbClr val="000066"/>
        </a:dk2>
        <a:lt2>
          <a:srgbClr val="EAEAEA"/>
        </a:lt2>
        <a:accent1>
          <a:srgbClr val="66CCFF"/>
        </a:accent1>
        <a:accent2>
          <a:srgbClr val="0066FF"/>
        </a:accent2>
        <a:accent3>
          <a:srgbClr val="AAAAB8"/>
        </a:accent3>
        <a:accent4>
          <a:srgbClr val="DADADA"/>
        </a:accent4>
        <a:accent5>
          <a:srgbClr val="B8E2FF"/>
        </a:accent5>
        <a:accent6>
          <a:srgbClr val="005CE7"/>
        </a:accent6>
        <a:hlink>
          <a:srgbClr val="FFFFCC"/>
        </a:hlink>
        <a:folHlink>
          <a:srgbClr val="99CC00"/>
        </a:folHlink>
      </a:clrScheme>
      <a:clrMap bg1="dk2" tx1="lt1" bg2="dk1" tx2="lt2" accent1="accent1" accent2="accent2" accent3="accent3" accent4="accent4" accent5="accent5" accent6="accent6" hlink="hlink" folHlink="folHlink"/>
    </a:extraClrScheme>
    <a:extraClrScheme>
      <a:clrScheme name="Shimmer 3">
        <a:dk1>
          <a:srgbClr val="6600CC"/>
        </a:dk1>
        <a:lt1>
          <a:srgbClr val="FFFFFF"/>
        </a:lt1>
        <a:dk2>
          <a:srgbClr val="4B0096"/>
        </a:dk2>
        <a:lt2>
          <a:srgbClr val="CDD7DF"/>
        </a:lt2>
        <a:accent1>
          <a:srgbClr val="9999FF"/>
        </a:accent1>
        <a:accent2>
          <a:srgbClr val="7850BA"/>
        </a:accent2>
        <a:accent3>
          <a:srgbClr val="B1AAC9"/>
        </a:accent3>
        <a:accent4>
          <a:srgbClr val="DADADA"/>
        </a:accent4>
        <a:accent5>
          <a:srgbClr val="CACAFF"/>
        </a:accent5>
        <a:accent6>
          <a:srgbClr val="6C48A8"/>
        </a:accent6>
        <a:hlink>
          <a:srgbClr val="00CCFF"/>
        </a:hlink>
        <a:folHlink>
          <a:srgbClr val="0796B3"/>
        </a:folHlink>
      </a:clrScheme>
      <a:clrMap bg1="dk2" tx1="lt1" bg2="dk1" tx2="lt2" accent1="accent1" accent2="accent2" accent3="accent3" accent4="accent4" accent5="accent5" accent6="accent6" hlink="hlink" folHlink="folHlink"/>
    </a:extraClrScheme>
    <a:extraClrScheme>
      <a:clrScheme name="Shimmer 4">
        <a:dk1>
          <a:srgbClr val="55863C"/>
        </a:dk1>
        <a:lt1>
          <a:srgbClr val="FFFFFF"/>
        </a:lt1>
        <a:dk2>
          <a:srgbClr val="375F2F"/>
        </a:dk2>
        <a:lt2>
          <a:srgbClr val="D1EFB3"/>
        </a:lt2>
        <a:accent1>
          <a:srgbClr val="00CC66"/>
        </a:accent1>
        <a:accent2>
          <a:srgbClr val="8EAC66"/>
        </a:accent2>
        <a:accent3>
          <a:srgbClr val="AEB6AD"/>
        </a:accent3>
        <a:accent4>
          <a:srgbClr val="DADADA"/>
        </a:accent4>
        <a:accent5>
          <a:srgbClr val="AAE2B8"/>
        </a:accent5>
        <a:accent6>
          <a:srgbClr val="809B5C"/>
        </a:accent6>
        <a:hlink>
          <a:srgbClr val="B4EF7F"/>
        </a:hlink>
        <a:folHlink>
          <a:srgbClr val="F8F6AC"/>
        </a:folHlink>
      </a:clrScheme>
      <a:clrMap bg1="dk2" tx1="lt1" bg2="dk1" tx2="lt2" accent1="accent1" accent2="accent2" accent3="accent3" accent4="accent4" accent5="accent5" accent6="accent6" hlink="hlink" folHlink="folHlink"/>
    </a:extraClrScheme>
    <a:extraClrScheme>
      <a:clrScheme name="Shimmer 5">
        <a:dk1>
          <a:srgbClr val="588073"/>
        </a:dk1>
        <a:lt1>
          <a:srgbClr val="FFFFFF"/>
        </a:lt1>
        <a:dk2>
          <a:srgbClr val="486768"/>
        </a:dk2>
        <a:lt2>
          <a:srgbClr val="DDDDDD"/>
        </a:lt2>
        <a:accent1>
          <a:srgbClr val="33CCCC"/>
        </a:accent1>
        <a:accent2>
          <a:srgbClr val="008871"/>
        </a:accent2>
        <a:accent3>
          <a:srgbClr val="B1B8B9"/>
        </a:accent3>
        <a:accent4>
          <a:srgbClr val="DADADA"/>
        </a:accent4>
        <a:accent5>
          <a:srgbClr val="ADE2E2"/>
        </a:accent5>
        <a:accent6>
          <a:srgbClr val="007B66"/>
        </a:accent6>
        <a:hlink>
          <a:srgbClr val="00CC99"/>
        </a:hlink>
        <a:folHlink>
          <a:srgbClr val="A8A8A8"/>
        </a:folHlink>
      </a:clrScheme>
      <a:clrMap bg1="dk2" tx1="lt1" bg2="dk1" tx2="lt2" accent1="accent1" accent2="accent2" accent3="accent3" accent4="accent4" accent5="accent5" accent6="accent6" hlink="hlink" folHlink="folHlink"/>
    </a:extraClrScheme>
    <a:extraClrScheme>
      <a:clrScheme name="Shimmer 6">
        <a:dk1>
          <a:srgbClr val="6B6C75"/>
        </a:dk1>
        <a:lt1>
          <a:srgbClr val="FFFFFF"/>
        </a:lt1>
        <a:dk2>
          <a:srgbClr val="575863"/>
        </a:dk2>
        <a:lt2>
          <a:srgbClr val="FFFFCC"/>
        </a:lt2>
        <a:accent1>
          <a:srgbClr val="677481"/>
        </a:accent1>
        <a:accent2>
          <a:srgbClr val="697E5E"/>
        </a:accent2>
        <a:accent3>
          <a:srgbClr val="B4B4B7"/>
        </a:accent3>
        <a:accent4>
          <a:srgbClr val="DADADA"/>
        </a:accent4>
        <a:accent5>
          <a:srgbClr val="B8BCC1"/>
        </a:accent5>
        <a:accent6>
          <a:srgbClr val="5E7254"/>
        </a:accent6>
        <a:hlink>
          <a:srgbClr val="E9E77F"/>
        </a:hlink>
        <a:folHlink>
          <a:srgbClr val="D3A44F"/>
        </a:folHlink>
      </a:clrScheme>
      <a:clrMap bg1="dk2" tx1="lt1" bg2="dk1" tx2="lt2" accent1="accent1" accent2="accent2" accent3="accent3" accent4="accent4" accent5="accent5" accent6="accent6" hlink="hlink" folHlink="folHlink"/>
    </a:extraClrScheme>
    <a:extraClrScheme>
      <a:clrScheme name="Shimmer 7">
        <a:dk1>
          <a:srgbClr val="000000"/>
        </a:dk1>
        <a:lt1>
          <a:srgbClr val="C4D6BE"/>
        </a:lt1>
        <a:dk2>
          <a:srgbClr val="339966"/>
        </a:dk2>
        <a:lt2>
          <a:srgbClr val="EFFBF0"/>
        </a:lt2>
        <a:accent1>
          <a:srgbClr val="DDDDDD"/>
        </a:accent1>
        <a:accent2>
          <a:srgbClr val="CCFF99"/>
        </a:accent2>
        <a:accent3>
          <a:srgbClr val="DEE8DB"/>
        </a:accent3>
        <a:accent4>
          <a:srgbClr val="000000"/>
        </a:accent4>
        <a:accent5>
          <a:srgbClr val="EBEBEB"/>
        </a:accent5>
        <a:accent6>
          <a:srgbClr val="B9E78A"/>
        </a:accent6>
        <a:hlink>
          <a:srgbClr val="009900"/>
        </a:hlink>
        <a:folHlink>
          <a:srgbClr val="336600"/>
        </a:folHlink>
      </a:clrScheme>
      <a:clrMap bg1="lt1" tx1="dk1" bg2="lt2" tx2="dk2" accent1="accent1" accent2="accent2" accent3="accent3" accent4="accent4" accent5="accent5" accent6="accent6" hlink="hlink" folHlink="folHlink"/>
    </a:extraClrScheme>
    <a:extraClrScheme>
      <a:clrScheme name="Shimmer 8">
        <a:dk1>
          <a:srgbClr val="000000"/>
        </a:dk1>
        <a:lt1>
          <a:srgbClr val="D6DAE4"/>
        </a:lt1>
        <a:dk2>
          <a:srgbClr val="000099"/>
        </a:dk2>
        <a:lt2>
          <a:srgbClr val="FFFFFF"/>
        </a:lt2>
        <a:accent1>
          <a:srgbClr val="BFDEE3"/>
        </a:accent1>
        <a:accent2>
          <a:srgbClr val="C0C0C0"/>
        </a:accent2>
        <a:accent3>
          <a:srgbClr val="E8EAEF"/>
        </a:accent3>
        <a:accent4>
          <a:srgbClr val="000000"/>
        </a:accent4>
        <a:accent5>
          <a:srgbClr val="DCECEF"/>
        </a:accent5>
        <a:accent6>
          <a:srgbClr val="AEAEAE"/>
        </a:accent6>
        <a:hlink>
          <a:srgbClr val="3333CC"/>
        </a:hlink>
        <a:folHlink>
          <a:srgbClr val="5E93C9"/>
        </a:folHlink>
      </a:clrScheme>
      <a:clrMap bg1="lt1" tx1="dk1" bg2="lt2" tx2="dk2" accent1="accent1" accent2="accent2" accent3="accent3" accent4="accent4" accent5="accent5" accent6="accent6" hlink="hlink" folHlink="folHlink"/>
    </a:extraClrScheme>
    <a:extraClrScheme>
      <a:clrScheme name="Shimmer 9">
        <a:dk1>
          <a:srgbClr val="4A2500"/>
        </a:dk1>
        <a:lt1>
          <a:srgbClr val="C2C0BA"/>
        </a:lt1>
        <a:dk2>
          <a:srgbClr val="788569"/>
        </a:dk2>
        <a:lt2>
          <a:srgbClr val="F4F4EC"/>
        </a:lt2>
        <a:accent1>
          <a:srgbClr val="E1DFC1"/>
        </a:accent1>
        <a:accent2>
          <a:srgbClr val="A5A7AF"/>
        </a:accent2>
        <a:accent3>
          <a:srgbClr val="DDDCD9"/>
        </a:accent3>
        <a:accent4>
          <a:srgbClr val="3E1E00"/>
        </a:accent4>
        <a:accent5>
          <a:srgbClr val="EEECDD"/>
        </a:accent5>
        <a:accent6>
          <a:srgbClr val="95979E"/>
        </a:accent6>
        <a:hlink>
          <a:srgbClr val="9C9800"/>
        </a:hlink>
        <a:folHlink>
          <a:srgbClr val="666633"/>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Shimmer</Template>
  <TotalTime>363</TotalTime>
  <Words>1395</Words>
  <Application>Microsoft Office PowerPoint</Application>
  <PresentationFormat>On-screen Show (4:3)</PresentationFormat>
  <Paragraphs>110</Paragraphs>
  <Slides>19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Tahoma</vt:lpstr>
      <vt:lpstr>Arial</vt:lpstr>
      <vt:lpstr>Wingdings</vt:lpstr>
      <vt:lpstr>Calibri</vt:lpstr>
      <vt:lpstr>Times New Roman</vt:lpstr>
      <vt:lpstr>Shimmer</vt:lpstr>
      <vt:lpstr>La poesía</vt:lpstr>
      <vt:lpstr>La prosa vs. La poesía</vt:lpstr>
      <vt:lpstr>Clases de poesía</vt:lpstr>
      <vt:lpstr>Clases de poesía</vt:lpstr>
      <vt:lpstr>Estructuras de la poesía</vt:lpstr>
      <vt:lpstr>Pasos para estudiar la poesía</vt:lpstr>
      <vt:lpstr>Versificación— Cómputo silábico</vt:lpstr>
      <vt:lpstr>La sinalefa</vt:lpstr>
      <vt:lpstr>Las licencias poéticas</vt:lpstr>
      <vt:lpstr>Versificación—Ritmo </vt:lpstr>
      <vt:lpstr>Versificación— Clasificaciones</vt:lpstr>
      <vt:lpstr>Versificación— Versos de arte</vt:lpstr>
      <vt:lpstr>Versificación—Rima </vt:lpstr>
      <vt:lpstr>Versificación— Otras clases de rima</vt:lpstr>
      <vt:lpstr>Versificación— Pausas y Encabalgamiento</vt:lpstr>
      <vt:lpstr>Tipos de estrofa</vt:lpstr>
      <vt:lpstr>Poemas estróficos</vt:lpstr>
      <vt:lpstr>Poemas no estróficos</vt:lpstr>
      <vt:lpstr>Bibliografía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poesía</dc:title>
  <dc:creator>Preferred Customer</dc:creator>
  <cp:lastModifiedBy>Orlando</cp:lastModifiedBy>
  <cp:revision>12</cp:revision>
  <dcterms:created xsi:type="dcterms:W3CDTF">2003-01-03T17:04:47Z</dcterms:created>
  <dcterms:modified xsi:type="dcterms:W3CDTF">2012-08-12T01:24:46Z</dcterms:modified>
</cp:coreProperties>
</file>