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906" y="-6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DA025-438E-49D3-8165-C050C6BEBF95}" type="datetimeFigureOut">
              <a:rPr lang="en-US"/>
              <a:pPr>
                <a:defRPr/>
              </a:pPr>
              <a:t>04/28/2014</a:t>
            </a:fld>
            <a:endParaRPr lang="en-US"/>
          </a:p>
        </p:txBody>
      </p:sp>
      <p:sp>
        <p:nvSpPr>
          <p:cNvPr id="7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7339F-4E11-4A77-8BA2-613ECD9B07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E697C-7B0F-4A67-A79F-13BFF44FEB7C}" type="datetimeFigureOut">
              <a:rPr lang="en-US"/>
              <a:pPr>
                <a:defRPr/>
              </a:pPr>
              <a:t>04/28/2014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B7AD4-8213-4497-9ECD-C7695A6589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CDCD5-2039-4967-995A-EB14D7023123}" type="datetimeFigureOut">
              <a:rPr lang="en-US"/>
              <a:pPr>
                <a:defRPr/>
              </a:pPr>
              <a:t>04/28/2014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0233A-B8DA-419E-8D52-B182BB1037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2743C-173D-447F-A008-F8D827DBEF55}" type="datetimeFigureOut">
              <a:rPr lang="en-US"/>
              <a:pPr>
                <a:defRPr/>
              </a:pPr>
              <a:t>04/28/2014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9B1C6-B043-4BA2-939A-5B518F69E5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E18A6-B30C-4FF3-B42E-EF6066E0AC69}" type="datetimeFigureOut">
              <a:rPr lang="en-US"/>
              <a:pPr>
                <a:defRPr/>
              </a:pPr>
              <a:t>04/28/2014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C9C0E-CD27-49FA-94A3-FCF19F7B0C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551EC-3DBA-4E5E-A914-2116DFA97A4F}" type="datetimeFigureOut">
              <a:rPr lang="en-US"/>
              <a:pPr>
                <a:defRPr/>
              </a:pPr>
              <a:t>04/28/2014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B2EDC-3E45-457E-83E5-796C10721D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131BA-B8A8-49C8-9FC1-EC2C99B738E8}" type="datetimeFigureOut">
              <a:rPr lang="en-US"/>
              <a:pPr>
                <a:defRPr/>
              </a:pPr>
              <a:t>04/28/2014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1CCA0-6D22-4DC4-86FD-A149CA401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A56A0-0F2C-4AA1-82FB-809404E65FD0}" type="datetimeFigureOut">
              <a:rPr lang="en-US"/>
              <a:pPr>
                <a:defRPr/>
              </a:pPr>
              <a:t>04/28/2014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1E17A-AF15-4B80-B45A-B1062F7B99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57438-CDFC-418E-B9B4-C0A399B15AA7}" type="datetimeFigureOut">
              <a:rPr lang="en-US"/>
              <a:pPr>
                <a:defRPr/>
              </a:pPr>
              <a:t>04/28/2014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1042D-8A46-40FF-BF2B-C13D1EBCC5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D3AE6-4959-448D-AD26-2F912359853B}" type="datetimeFigureOut">
              <a:rPr lang="en-US"/>
              <a:pPr>
                <a:defRPr/>
              </a:pPr>
              <a:t>04/28/2014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89D13-0338-4368-B0F5-8469338DD2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77E37-DB9A-4C78-AC36-ACC343D9B7C1}" type="datetimeFigureOut">
              <a:rPr lang="en-US"/>
              <a:pPr>
                <a:defRPr/>
              </a:pPr>
              <a:t>04/28/2014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D637C-BD22-4A86-BAB7-568CA9919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545C7C5-E8FE-422D-995C-41242799D753}" type="datetimeFigureOut">
              <a:rPr lang="en-US"/>
              <a:pPr>
                <a:defRPr/>
              </a:pPr>
              <a:t>04/28/2014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C418586-2EE8-4547-B2AC-DA2FD2716E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4" r:id="rId1"/>
    <p:sldLayoutId id="2147483803" r:id="rId2"/>
    <p:sldLayoutId id="2147483805" r:id="rId3"/>
    <p:sldLayoutId id="2147483802" r:id="rId4"/>
    <p:sldLayoutId id="2147483806" r:id="rId5"/>
    <p:sldLayoutId id="2147483801" r:id="rId6"/>
    <p:sldLayoutId id="2147483800" r:id="rId7"/>
    <p:sldLayoutId id="2147483807" r:id="rId8"/>
    <p:sldLayoutId id="2147483808" r:id="rId9"/>
    <p:sldLayoutId id="2147483799" r:id="rId10"/>
    <p:sldLayoutId id="214748379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fontAlgn="base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fontAlgn="base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352800"/>
            <a:ext cx="6480048" cy="230124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smtClean="0">
                <a:solidFill>
                  <a:srgbClr val="FF0000"/>
                </a:solidFill>
              </a:rPr>
              <a:t>Romeo &amp; Juliet:</a:t>
            </a:r>
            <a:br>
              <a:rPr smtClean="0">
                <a:solidFill>
                  <a:srgbClr val="FF0000"/>
                </a:solidFill>
              </a:rPr>
            </a:br>
            <a:r>
              <a:rPr smtClean="0">
                <a:solidFill>
                  <a:srgbClr val="FF0000"/>
                </a:solidFill>
              </a:rPr>
              <a:t>Act 1 scene 3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>
            <a:off x="433388" y="1544638"/>
            <a:ext cx="6480175" cy="1752600"/>
          </a:xfrm>
        </p:spPr>
        <p:txBody>
          <a:bodyPr/>
          <a:lstStyle/>
          <a:p>
            <a:r>
              <a:rPr lang="en-US" smtClean="0"/>
              <a:t>Text Dependent Questions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TDQ #1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7467600" cy="3505200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en-US" smtClean="0"/>
              <a:t>(Refer to line 65)</a:t>
            </a:r>
          </a:p>
          <a:p>
            <a:pPr marL="0" indent="0">
              <a:buFont typeface="Wingdings 2" pitchFamily="18" charset="2"/>
              <a:buNone/>
            </a:pPr>
            <a:endParaRPr lang="en-US" smtClean="0"/>
          </a:p>
          <a:p>
            <a:pPr marL="0" indent="0">
              <a:buFont typeface="Wingdings 2" pitchFamily="18" charset="2"/>
              <a:buNone/>
            </a:pPr>
            <a:r>
              <a:rPr lang="en-US" smtClean="0"/>
              <a:t>What is Juliet’s mom asking?</a:t>
            </a:r>
          </a:p>
          <a:p>
            <a:pPr marL="0" indent="0">
              <a:buFont typeface="Wingdings 2" pitchFamily="18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r>
              <a:rPr lang="en-US" smtClean="0"/>
              <a:t>TDQ #2  Refer to lines 70-75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02725" cy="5059363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en-US" smtClean="0"/>
              <a:t>How many times does Juliet’s mother refer to motherhood? </a:t>
            </a:r>
          </a:p>
          <a:p>
            <a:pPr marL="0" indent="0">
              <a:buFont typeface="Wingdings 2" pitchFamily="18" charset="2"/>
              <a:buNone/>
            </a:pPr>
            <a:r>
              <a:rPr lang="en-US" smtClean="0"/>
              <a:t>What does this reveal about her attitude towards marriage?</a:t>
            </a:r>
          </a:p>
          <a:p>
            <a:pPr marL="0" indent="0">
              <a:buFont typeface="Wingdings 2" pitchFamily="18" charset="2"/>
              <a:buNone/>
            </a:pPr>
            <a:endParaRPr lang="en-US" smtClean="0"/>
          </a:p>
          <a:p>
            <a:pPr marL="0" indent="0">
              <a:buFont typeface="Wingdings 2" pitchFamily="18" charset="2"/>
              <a:buNone/>
            </a:pPr>
            <a:r>
              <a:rPr lang="en-US" smtClean="0"/>
              <a:t>Why does she think Juliet should start thinking of marriage?</a:t>
            </a:r>
          </a:p>
          <a:p>
            <a:pPr marL="0" indent="0">
              <a:buFont typeface="Wingdings 2" pitchFamily="18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r>
              <a:rPr lang="en-US" smtClean="0"/>
              <a:t>TDQ #3 refer to line 79-95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en-US" smtClean="0"/>
              <a:t>How is Paris described by both the nurse and Lady Capulet?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r>
              <a:rPr lang="en-US" smtClean="0"/>
              <a:t>TDQ #4 refer to line 96-97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en-US" smtClean="0"/>
              <a:t>What is Juliet’s mom asking? How does Juliet respond? Hint: Focus on the “l” words.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FINAL TDQ – WRITTEN RESPONSE</a:t>
            </a:r>
            <a:endParaRPr lang="en-US" dirty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en-US" smtClean="0"/>
              <a:t>How does Juliet’s attitude towards marriage differ from her mother’s? Cite textual evidence.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943</TotalTime>
  <Words>103</Words>
  <Application>Microsoft Office PowerPoint</Application>
  <PresentationFormat>On-screen Show (4:3)</PresentationFormat>
  <Paragraphs>16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6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Arial</vt:lpstr>
      <vt:lpstr>Franklin Gothic Book</vt:lpstr>
      <vt:lpstr>Wingdings 2</vt:lpstr>
      <vt:lpstr>Calibri</vt:lpstr>
      <vt:lpstr>Technic</vt:lpstr>
      <vt:lpstr>Technic</vt:lpstr>
      <vt:lpstr>Technic</vt:lpstr>
      <vt:lpstr>Technic</vt:lpstr>
      <vt:lpstr>Technic</vt:lpstr>
      <vt:lpstr>Technic</vt:lpstr>
      <vt:lpstr>Slide 1</vt:lpstr>
      <vt:lpstr>TDQ #1</vt:lpstr>
      <vt:lpstr>TDQ #2  Refer to lines 70-75</vt:lpstr>
      <vt:lpstr>TDQ #3 refer to line 79-95</vt:lpstr>
      <vt:lpstr>TDQ #4 refer to line 96-97</vt:lpstr>
      <vt:lpstr>FINAL TDQ – WRITTEN RESPONSE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Romeo &amp; Juliet</dc:title>
  <dc:creator>infosys</dc:creator>
  <cp:lastModifiedBy>dpotts</cp:lastModifiedBy>
  <cp:revision>31</cp:revision>
  <dcterms:created xsi:type="dcterms:W3CDTF">2014-04-15T01:29:48Z</dcterms:created>
  <dcterms:modified xsi:type="dcterms:W3CDTF">2014-04-28T17:58:59Z</dcterms:modified>
</cp:coreProperties>
</file>