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6" d="100"/>
          <a:sy n="36" d="100"/>
        </p:scale>
        <p:origin x="-115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CBFEE-4DF3-4302-8149-1F3C2B3BA7A2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0057D-F733-4CF5-A7B0-C570231E2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6384-7DE1-4BA9-9B96-128551797C01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6DD3A-05F4-4F11-9F94-A9CDD3AF0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A122A-63F2-4385-8FDC-A965EE613ECE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3B2D3-9F4E-4C5A-A16F-30B2AF9E0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795E-91C4-4B30-89D7-9850DB8DDB6B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6036D-C982-4E8C-A7DA-3EA7C0C58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B287A-170E-4D52-8823-5A36FE8630FF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DC79A-9079-43A5-A497-51DA21305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4C9FC-42DF-4733-8D2F-39917877FBAB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26C13-2AC0-4171-A0AE-3F0382B98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8B7B-76F2-40F1-96B8-78B6DD22E685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7449E-F3CA-4851-BE94-4D2766227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B6247-C5F2-4224-AD8E-7676197A781F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4C240-5DEB-4643-A7DF-47B8EEDE8B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58F3C-C64D-49CA-A70D-419305479215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7271A-1E27-41AD-94E7-5BC4E0F10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3EC9E-08D2-44DC-878A-9BB3766D443B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608F6-A180-4920-B463-B72EF099F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0987C-4FD6-4C64-9796-4CA4B8645BBC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AE5C5-E54E-4E55-BA35-5AE05A80C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80D1D2-D55E-48AC-9503-EC1F21ECFDB3}" type="datetimeFigureOut">
              <a:rPr lang="en-US"/>
              <a:pPr>
                <a:defRPr/>
              </a:pPr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03413F-CC17-43D7-B4D5-B92BDE91D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9213" y="207963"/>
            <a:ext cx="6734175" cy="1620837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sz="9600" b="1" smtClean="0">
                <a:latin typeface="Arial" charset="0"/>
                <a:cs typeface="Arial" charset="0"/>
              </a:rPr>
              <a:t>Purpose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213" y="2027238"/>
            <a:ext cx="6734175" cy="162083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Problem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213" y="3865563"/>
            <a:ext cx="6734175" cy="162083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Variables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213" y="5659438"/>
            <a:ext cx="6734175" cy="162083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500" b="1" dirty="0">
                <a:latin typeface="Arial" pitchFamily="34" charset="0"/>
                <a:ea typeface="+mj-ea"/>
                <a:cs typeface="Arial" pitchFamily="34" charset="0"/>
              </a:rPr>
              <a:t>Hypothesis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213" y="7473950"/>
            <a:ext cx="6734175" cy="1620838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49213" y="1962150"/>
            <a:ext cx="6734175" cy="1620838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sz="9200" b="1" smtClean="0">
                <a:latin typeface="Arial" charset="0"/>
                <a:cs typeface="Arial" charset="0"/>
              </a:rPr>
              <a:t>Procedures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213" y="3781425"/>
            <a:ext cx="6734175" cy="1620838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Data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213" y="5619750"/>
            <a:ext cx="6734175" cy="1620838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Results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213" y="7413625"/>
            <a:ext cx="6734175" cy="1620838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8500" b="1" dirty="0">
                <a:latin typeface="Arial" pitchFamily="34" charset="0"/>
                <a:ea typeface="+mj-ea"/>
                <a:cs typeface="Arial" pitchFamily="34" charset="0"/>
              </a:rPr>
              <a:t>Conclusions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213" y="133350"/>
            <a:ext cx="6734175" cy="1620838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9600" b="1" dirty="0">
                <a:latin typeface="Arial" pitchFamily="34" charset="0"/>
                <a:ea typeface="+mj-ea"/>
                <a:cs typeface="Arial" pitchFamily="34" charset="0"/>
              </a:rPr>
              <a:t>Materials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Purpose</vt:lpstr>
      <vt:lpstr>Procedures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</dc:title>
  <dc:creator>G. Williams</dc:creator>
  <cp:lastModifiedBy>katya1</cp:lastModifiedBy>
  <cp:revision>4</cp:revision>
  <dcterms:created xsi:type="dcterms:W3CDTF">2011-12-31T17:21:35Z</dcterms:created>
  <dcterms:modified xsi:type="dcterms:W3CDTF">2012-01-04T17:03:31Z</dcterms:modified>
</cp:coreProperties>
</file>