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3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5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7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3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8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9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57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3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8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0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2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3A986-7ACD-4D5A-B91F-DE81CB9AB95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F87FC-CAE0-42EE-8BCF-8D3EDB652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51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VvXj5YZsZj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VvXj5YZsZj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400" b="1" u="sng" dirty="0" smtClean="0"/>
              <a:t>Warm-up #3</a:t>
            </a:r>
            <a:endParaRPr lang="en-US" altLang="en-US" sz="5400" b="1" u="sng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0475"/>
            <a:ext cx="9144000" cy="55975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b="1" dirty="0" smtClean="0"/>
              <a:t>What is the main function of the Legislative Branch? </a:t>
            </a:r>
            <a:endParaRPr lang="en-US" altLang="en-US" sz="4000" b="1" dirty="0" smtClean="0"/>
          </a:p>
          <a:p>
            <a:pPr marL="0" indent="0" eaLnBrk="1" hangingPunct="1">
              <a:buNone/>
              <a:defRPr/>
            </a:pPr>
            <a:endParaRPr lang="en-US" altLang="en-US" sz="4000" b="1" dirty="0" smtClean="0"/>
          </a:p>
          <a:p>
            <a:pPr eaLnBrk="1" hangingPunct="1">
              <a:defRPr/>
            </a:pPr>
            <a:r>
              <a:rPr lang="en-US" altLang="en-US" sz="4000" b="1" dirty="0" smtClean="0"/>
              <a:t>What did you learn about your state representatives?</a:t>
            </a:r>
            <a:endParaRPr lang="en-US" altLang="en-US" sz="4000" b="1" dirty="0" smtClean="0"/>
          </a:p>
          <a:p>
            <a:pPr eaLnBrk="1" hangingPunct="1">
              <a:buFont typeface="Wingdings" pitchFamily="-110" charset="2"/>
              <a:buNone/>
              <a:defRPr/>
            </a:pPr>
            <a:endParaRPr lang="en-US" alt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01079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u="sng" dirty="0" smtClean="0"/>
              <a:t>Legislative Branch Reading</a:t>
            </a:r>
            <a:r>
              <a:rPr lang="en-US" altLang="en-US" u="sng" dirty="0" smtClean="0"/>
              <a:t>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534400" cy="5867400"/>
          </a:xfrm>
        </p:spPr>
        <p:txBody>
          <a:bodyPr/>
          <a:lstStyle/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r>
              <a:rPr lang="en-US" altLang="en-US" b="1" dirty="0" smtClean="0"/>
              <a:t>Now we are going to read more about the Legislative Branch </a:t>
            </a:r>
          </a:p>
          <a:p>
            <a:pPr eaLnBrk="1" hangingPunct="1">
              <a:defRPr/>
            </a:pPr>
            <a:endParaRPr lang="en-US" altLang="en-US" b="1" dirty="0" smtClean="0"/>
          </a:p>
          <a:p>
            <a:pPr eaLnBrk="1" hangingPunct="1">
              <a:defRPr/>
            </a:pPr>
            <a:r>
              <a:rPr lang="en-US" altLang="en-US" b="1" dirty="0" smtClean="0"/>
              <a:t>Use the information from your reading to complete the Legislative Branch Worksheet. </a:t>
            </a:r>
          </a:p>
        </p:txBody>
      </p:sp>
    </p:spTree>
    <p:extLst>
      <p:ext uri="{BB962C8B-B14F-4D97-AF65-F5344CB8AC3E}">
        <p14:creationId xmlns:p14="http://schemas.microsoft.com/office/powerpoint/2010/main" val="11622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Video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u="sng" dirty="0">
                <a:hlinkClick r:id="rId2"/>
              </a:rPr>
              <a:t>http://www.youtube.com/watch?v=VvXj5YZsZjM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7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9144000" cy="5791200"/>
          </a:xfrm>
        </p:spPr>
        <p:txBody>
          <a:bodyPr>
            <a:normAutofit fontScale="92500"/>
          </a:bodyPr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What does the Legislative Branch do?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The Legislative Branch makes law.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What is another name for the Legislative Branch?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Another name for the Legislative Branch is Congress.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Why are all states equally represented in the Senate?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Representation in the senate is equal because each state is represented by two members.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Why do some states have more representatives in the House of Representatives?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b="1" dirty="0" smtClean="0">
                <a:latin typeface="Times New Roman" pitchFamily="-110" charset="0"/>
              </a:rPr>
              <a:t>Some states have more representatives in the House of Representatives because they have larger populations.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5175" cy="381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smtClean="0"/>
              <a:t>Legislative Branch</a:t>
            </a:r>
          </a:p>
        </p:txBody>
      </p:sp>
    </p:spTree>
    <p:extLst>
      <p:ext uri="{BB962C8B-B14F-4D97-AF65-F5344CB8AC3E}">
        <p14:creationId xmlns:p14="http://schemas.microsoft.com/office/powerpoint/2010/main" val="323321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162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dirty="0" smtClean="0">
                <a:latin typeface="Times New Roman" pitchFamily="-110" charset="0"/>
              </a:rPr>
              <a:t>Which </a:t>
            </a:r>
            <a:r>
              <a:rPr lang="en-US" altLang="en-US" sz="3000" dirty="0" smtClean="0">
                <a:latin typeface="Times New Roman" pitchFamily="-110" charset="0"/>
              </a:rPr>
              <a:t>house does a bill go to first? 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Bills go to the House of Representatives for approval first.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If a bill is approved in the House of Representatives, where does it go next? 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If a bill is approved in the House of Representatives, it goes to the Senate for approval.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Where does a bill go if the Senate approves it?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If the Senate approves a bill to goes to the President for approval. 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If the Senate doesn’t approve a bill, where does it go?</a:t>
            </a:r>
          </a:p>
          <a:p>
            <a:pPr marL="990600" lvl="1" indent="-533400" eaLnBrk="1" hangingPunct="1">
              <a:lnSpc>
                <a:spcPct val="90000"/>
              </a:lnSpc>
              <a:defRPr/>
            </a:pPr>
            <a:r>
              <a:rPr lang="en-US" altLang="en-US" sz="3000" dirty="0" smtClean="0">
                <a:latin typeface="Times New Roman" pitchFamily="-110" charset="0"/>
              </a:rPr>
              <a:t>If the Senate rejects a bill it dies. </a:t>
            </a:r>
          </a:p>
        </p:txBody>
      </p:sp>
    </p:spTree>
    <p:extLst>
      <p:ext uri="{BB962C8B-B14F-4D97-AF65-F5344CB8AC3E}">
        <p14:creationId xmlns:p14="http://schemas.microsoft.com/office/powerpoint/2010/main" val="178599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0"/>
            <a:ext cx="8540750" cy="6629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dirty="0" smtClean="0"/>
              <a:t>Who can deny, or veto, a bill (stop it from becoming a law)?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3600" dirty="0" smtClean="0"/>
              <a:t>The President can veto a bill.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dirty="0" smtClean="0"/>
              <a:t>What happens if the President vetoes a bill?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3600" dirty="0" smtClean="0"/>
              <a:t>If the President vetoes a bill it either dies or gets sent back to congress to be rewritten.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dirty="0" smtClean="0"/>
              <a:t>Name and describe two powers of the Congress/Legislative Branch?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3200" dirty="0" smtClean="0"/>
              <a:t>Declare war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3200" dirty="0" smtClean="0"/>
              <a:t>Raise federal taxes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0020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839200" cy="2362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en-US" sz="2800" dirty="0" smtClean="0">
                <a:solidFill>
                  <a:schemeClr val="tx1"/>
                </a:solidFill>
                <a:latin typeface="Arial Black" pitchFamily="-110" charset="0"/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  <a:latin typeface="Arial Black" pitchFamily="-110" charset="0"/>
              </a:rPr>
            </a:br>
            <a:endParaRPr lang="en-US" altLang="en-US" sz="2600" b="1" dirty="0" smtClean="0">
              <a:solidFill>
                <a:schemeClr val="tx1"/>
              </a:solidFill>
            </a:endParaRPr>
          </a:p>
        </p:txBody>
      </p:sp>
      <p:pic>
        <p:nvPicPr>
          <p:cNvPr id="49156" name="Picture 4" descr="kids066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4648200"/>
            <a:ext cx="1828800" cy="178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762000" y="-22860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>
            <a:lvl1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5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Homework</a:t>
            </a: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3767138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0668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Review your notes and Legislative Branch worksheet!</a:t>
            </a:r>
          </a:p>
          <a:p>
            <a:endParaRPr lang="en-US" sz="3600" dirty="0" smtClean="0"/>
          </a:p>
          <a:p>
            <a:r>
              <a:rPr lang="en-US" sz="3600" dirty="0" smtClean="0"/>
              <a:t>Finish the video </a:t>
            </a:r>
            <a:r>
              <a:rPr lang="en-US" sz="2000" u="sng" dirty="0">
                <a:hlinkClick r:id="rId4"/>
              </a:rPr>
              <a:t>http://www.youtube.com/watch?v=VvXj5YZsZjM</a:t>
            </a:r>
            <a:endParaRPr lang="en-US" sz="20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65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325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Warm-up #3</vt:lpstr>
      <vt:lpstr>Legislative Branch Reading </vt:lpstr>
      <vt:lpstr>Video </vt:lpstr>
      <vt:lpstr>Legislative Branch</vt:lpstr>
      <vt:lpstr>PowerPoint Presentation</vt:lpstr>
      <vt:lpstr>PowerPoint Presentation</vt:lpstr>
      <vt:lpstr>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#3</dc:title>
  <dc:creator>Josephine Schaller</dc:creator>
  <cp:lastModifiedBy>Josephine Schaller</cp:lastModifiedBy>
  <cp:revision>2</cp:revision>
  <dcterms:created xsi:type="dcterms:W3CDTF">2013-10-30T00:29:19Z</dcterms:created>
  <dcterms:modified xsi:type="dcterms:W3CDTF">2013-10-30T00:34:24Z</dcterms:modified>
</cp:coreProperties>
</file>