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3C72E-8D69-43E8-B8D3-947DF6318350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B8BD8-1B12-4DAD-8608-D0636F079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Century America (1700’s)</a:t>
            </a:r>
            <a:endParaRPr lang="en-US" dirty="0"/>
          </a:p>
        </p:txBody>
      </p:sp>
      <p:pic>
        <p:nvPicPr>
          <p:cNvPr id="6" name="Content Placeholder 5" descr="Map- Early Eng settlment- crop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6387" y="1600200"/>
            <a:ext cx="2771774" cy="3657599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819400" y="914400"/>
            <a:ext cx="6324600" cy="5943600"/>
          </a:xfrm>
        </p:spPr>
        <p:txBody>
          <a:bodyPr/>
          <a:lstStyle/>
          <a:p>
            <a:r>
              <a:rPr lang="en-US" dirty="0" smtClean="0"/>
              <a:t>Objectives</a:t>
            </a:r>
          </a:p>
          <a:p>
            <a:pPr lvl="1"/>
            <a:r>
              <a:rPr lang="en-US" dirty="0" smtClean="0"/>
              <a:t>Understand the different ethnicities and diversity that existed in the </a:t>
            </a:r>
            <a:r>
              <a:rPr lang="en-US" dirty="0" smtClean="0"/>
              <a:t>colonies by </a:t>
            </a:r>
            <a:r>
              <a:rPr lang="en-US" b="1" dirty="0" smtClean="0"/>
              <a:t>identifying 5 different ethnicities</a:t>
            </a:r>
            <a:endParaRPr lang="en-US" b="1" dirty="0" smtClean="0"/>
          </a:p>
          <a:p>
            <a:pPr lvl="1"/>
            <a:r>
              <a:rPr lang="en-US" dirty="0" smtClean="0"/>
              <a:t>The role and responsibility of government imagined by Enlightenment </a:t>
            </a:r>
            <a:r>
              <a:rPr lang="en-US" dirty="0" smtClean="0"/>
              <a:t>thinkers by </a:t>
            </a:r>
            <a:r>
              <a:rPr lang="en-US" b="1" dirty="0" smtClean="0"/>
              <a:t>defining </a:t>
            </a:r>
            <a:r>
              <a:rPr lang="en-US" b="1" dirty="0" smtClean="0"/>
              <a:t>Thomas Hobbes and John </a:t>
            </a:r>
            <a:r>
              <a:rPr lang="en-US" b="1" dirty="0" smtClean="0"/>
              <a:t>Locke beliefs on the role of government</a:t>
            </a:r>
            <a:endParaRPr lang="en-US" b="1" dirty="0" smtClean="0"/>
          </a:p>
          <a:p>
            <a:pPr lvl="1"/>
            <a:r>
              <a:rPr lang="en-US" dirty="0" smtClean="0"/>
              <a:t>The impact of the 1</a:t>
            </a:r>
            <a:r>
              <a:rPr lang="en-US" baseline="30000" dirty="0" smtClean="0"/>
              <a:t>st</a:t>
            </a:r>
            <a:r>
              <a:rPr lang="en-US" dirty="0" smtClean="0"/>
              <a:t> Great Awakening in popularizing and Americanizing Christianity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purpose of Government?</a:t>
            </a:r>
            <a:endParaRPr lang="en-US" dirty="0"/>
          </a:p>
        </p:txBody>
      </p:sp>
      <p:pic>
        <p:nvPicPr>
          <p:cNvPr id="9" name="Content Placeholder 8" descr="nazi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81200"/>
            <a:ext cx="4772130" cy="3124200"/>
          </a:xfrm>
        </p:spPr>
      </p:pic>
      <p:pic>
        <p:nvPicPr>
          <p:cNvPr id="10" name="Content Placeholder 9" descr="rodney king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76800" y="1840838"/>
            <a:ext cx="3962400" cy="345258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Enlightenment</a:t>
            </a:r>
            <a:r>
              <a:rPr lang="en-US" dirty="0" smtClean="0"/>
              <a:t>- flowering of  new ideas in government and science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800600" cy="4525963"/>
          </a:xfrm>
        </p:spPr>
        <p:txBody>
          <a:bodyPr>
            <a:normAutofit fontScale="92500"/>
          </a:bodyPr>
          <a:lstStyle/>
          <a:p>
            <a:pPr lvl="1"/>
            <a:r>
              <a:rPr lang="en-US" sz="2800" b="1" dirty="0" smtClean="0"/>
              <a:t>Thomas Hobbes</a:t>
            </a:r>
          </a:p>
          <a:p>
            <a:pPr lvl="2"/>
            <a:r>
              <a:rPr lang="en-US" sz="2800" b="1" dirty="0" smtClean="0"/>
              <a:t>Social Contract- people give up their rights to a strong leader in return for safety</a:t>
            </a:r>
            <a:endParaRPr lang="en-US" sz="2800" b="1" dirty="0"/>
          </a:p>
          <a:p>
            <a:pPr lvl="2">
              <a:buNone/>
            </a:pPr>
            <a:r>
              <a:rPr lang="en-US" sz="2800" dirty="0" smtClean="0"/>
              <a:t>*</a:t>
            </a:r>
            <a:r>
              <a:rPr lang="en-US" sz="2800" i="1" dirty="0" smtClean="0"/>
              <a:t>Where are there examples of the Social Contract in society today?</a:t>
            </a:r>
          </a:p>
          <a:p>
            <a:pPr lvl="2">
              <a:buNone/>
            </a:pPr>
            <a:r>
              <a:rPr lang="en-US" sz="2800" i="1" dirty="0" smtClean="0"/>
              <a:t>*Does the Social Contract fit in American society?</a:t>
            </a:r>
          </a:p>
        </p:txBody>
      </p:sp>
      <p:pic>
        <p:nvPicPr>
          <p:cNvPr id="14" name="Content Placeholder 13" descr="hobbes 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10150" y="2472531"/>
            <a:ext cx="3314700" cy="27813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Enlightenment</a:t>
            </a:r>
            <a:r>
              <a:rPr lang="en-US" dirty="0" smtClean="0"/>
              <a:t>- flowering of  new ideas in government and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76800" cy="52578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800" b="1" dirty="0" smtClean="0"/>
              <a:t>John Locke</a:t>
            </a:r>
          </a:p>
          <a:p>
            <a:pPr lvl="2"/>
            <a:r>
              <a:rPr lang="en-US" sz="2800" b="1" dirty="0" smtClean="0"/>
              <a:t>Natural Rights</a:t>
            </a:r>
          </a:p>
          <a:p>
            <a:pPr lvl="3"/>
            <a:r>
              <a:rPr lang="en-US" sz="2600" b="1" dirty="0" smtClean="0"/>
              <a:t>Life, Liberty, and Property</a:t>
            </a:r>
          </a:p>
          <a:p>
            <a:pPr lvl="3"/>
            <a:r>
              <a:rPr lang="en-US" sz="2600" b="1" dirty="0" smtClean="0"/>
              <a:t>Purpose of Government is to Protect Natural Rights</a:t>
            </a:r>
          </a:p>
          <a:p>
            <a:pPr lvl="3"/>
            <a:r>
              <a:rPr lang="en-US" sz="2600" b="1" dirty="0" smtClean="0"/>
              <a:t>If Government does not protect our Natural Right, the People have a right to overthrow the government</a:t>
            </a:r>
          </a:p>
          <a:p>
            <a:r>
              <a:rPr lang="en-US" i="1" dirty="0" smtClean="0"/>
              <a:t>How does our government reflect </a:t>
            </a:r>
            <a:r>
              <a:rPr lang="en-US" i="1" dirty="0" err="1" smtClean="0"/>
              <a:t>Lockes’s</a:t>
            </a:r>
            <a:r>
              <a:rPr lang="en-US" i="1" dirty="0" smtClean="0"/>
              <a:t> ideas today?</a:t>
            </a:r>
            <a:endParaRPr lang="en-US" i="1" dirty="0"/>
          </a:p>
        </p:txBody>
      </p:sp>
      <p:pic>
        <p:nvPicPr>
          <p:cNvPr id="5" name="Content Placeholder 4" descr="john-lock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39992" y="1371600"/>
            <a:ext cx="3604008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Great Awakening- flowering of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5562600" cy="5257800"/>
          </a:xfrm>
        </p:spPr>
        <p:txBody>
          <a:bodyPr>
            <a:normAutofit/>
          </a:bodyPr>
          <a:lstStyle/>
          <a:p>
            <a:r>
              <a:rPr lang="en-US" b="1" dirty="0" smtClean="0"/>
              <a:t>Evangelical Message- that everyone can find salvation if they accept Jesus</a:t>
            </a:r>
          </a:p>
          <a:p>
            <a:pPr lvl="1"/>
            <a:r>
              <a:rPr lang="en-US" sz="2800" dirty="0" smtClean="0"/>
              <a:t>Jonathan Edwards- popular preacher, gave exciting sermons, </a:t>
            </a:r>
            <a:r>
              <a:rPr lang="en-US" sz="2800" b="1" dirty="0" smtClean="0"/>
              <a:t>vivid depictions of hell for those who did not convert</a:t>
            </a:r>
          </a:p>
          <a:p>
            <a:pPr lvl="2"/>
            <a:r>
              <a:rPr lang="en-US" sz="2800" dirty="0" smtClean="0"/>
              <a:t>*</a:t>
            </a:r>
            <a:r>
              <a:rPr lang="en-US" sz="2800" i="1" dirty="0" smtClean="0"/>
              <a:t>How does the 1</a:t>
            </a:r>
            <a:r>
              <a:rPr lang="en-US" sz="2800" i="1" baseline="30000" dirty="0" smtClean="0"/>
              <a:t>st</a:t>
            </a:r>
            <a:r>
              <a:rPr lang="en-US" sz="2800" i="1" dirty="0" smtClean="0"/>
              <a:t> Great Awakening Americanize Christianity?</a:t>
            </a:r>
            <a:endParaRPr lang="en-US" sz="2800" i="1" dirty="0"/>
          </a:p>
        </p:txBody>
      </p:sp>
      <p:pic>
        <p:nvPicPr>
          <p:cNvPr id="5" name="Content Placeholder 4" descr="whitfieldpreach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27330" y="1828800"/>
            <a:ext cx="3616670" cy="28194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214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18th Century America (1700’s)</vt:lpstr>
      <vt:lpstr>What is the purpose of Government?</vt:lpstr>
      <vt:lpstr>Enlightenment- flowering of  new ideas in government and science</vt:lpstr>
      <vt:lpstr>Enlightenment- flowering of  new ideas in government and science</vt:lpstr>
      <vt:lpstr>1st Great Awakening- flowering of religion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18th Century America (1700’s)</dc:title>
  <dc:creator> </dc:creator>
  <cp:lastModifiedBy> </cp:lastModifiedBy>
  <cp:revision>9</cp:revision>
  <dcterms:created xsi:type="dcterms:W3CDTF">2011-09-13T22:23:20Z</dcterms:created>
  <dcterms:modified xsi:type="dcterms:W3CDTF">2013-09-09T14:53:22Z</dcterms:modified>
</cp:coreProperties>
</file>