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0" r:id="rId5"/>
    <p:sldId id="265" r:id="rId6"/>
    <p:sldId id="263" r:id="rId7"/>
    <p:sldId id="261" r:id="rId8"/>
    <p:sldId id="262" r:id="rId9"/>
    <p:sldId id="264" r:id="rId10"/>
    <p:sldId id="258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89" autoAdjust="0"/>
    <p:restoredTop sz="86410" autoAdjust="0"/>
  </p:normalViewPr>
  <p:slideViewPr>
    <p:cSldViewPr>
      <p:cViewPr varScale="1">
        <p:scale>
          <a:sx n="64" d="100"/>
          <a:sy n="64" d="100"/>
        </p:scale>
        <p:origin x="-30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026B1-A9D8-4ECB-A3C8-7BF9CF8A9865}" type="datetimeFigureOut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D19E7-AB2D-4637-84DC-C6B1F8F6D3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F26D2-159B-46AE-95A0-8ECE9130AEEB}" type="datetimeFigureOut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1C054-1AA4-4E82-919E-2B7FC2AF4E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D957C-9795-4754-AF84-6BA00F590F53}" type="datetimeFigureOut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A4C1A-0658-453D-B369-15D419C0D3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2C80C-2D48-4F39-9A8C-2C563179D37E}" type="datetimeFigureOut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AF425-80B4-4EDB-8F81-637CD458A3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42526-484E-4803-B978-05EDFCF4A7B4}" type="datetimeFigureOut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EC426-562E-4C27-87B9-6943C9239D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6664C-313D-4537-B648-9BAAFF8CB2D4}" type="datetimeFigureOut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0E60B-2FB0-4EA3-ABE9-44878C6211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E3EE2-CCEF-4602-80F1-FC88B4BF9203}" type="datetimeFigureOut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8CE12-0498-4CB6-AEE5-2FA162FAC7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0A066-FE73-40FE-A91D-EA6848D0539D}" type="datetimeFigureOut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3B9A4-C09A-4385-BE1D-62443F56F8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40FBF-BFD1-46E2-88C1-327D0956F80B}" type="datetimeFigureOut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EE634-2120-45B6-B239-FD4D5C672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7B8D1-1BC7-4146-8F56-B05DF19D4F72}" type="datetimeFigureOut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A9EEA-1730-462F-97CF-B3723DBC31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F1848-1F06-4973-AF7D-406804640587}" type="datetimeFigureOut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F1E6A-6BED-40EE-B552-0685D27C8C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B413EF0-1322-43D8-9DFC-C8E15FF81E02}" type="datetimeFigureOut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C600270-606C-4144-A8A2-6CEAC5FCF7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1.wav"/><Relationship Id="rId7" Type="http://schemas.openxmlformats.org/officeDocument/2006/relationships/image" Target="../media/image3.wmf"/><Relationship Id="rId2" Type="http://schemas.openxmlformats.org/officeDocument/2006/relationships/audio" Target="file:///C:\Documents%20and%20Settings\besparza\Local%20Settings\Temporary%20Internet%20Files\Content.IE5\0UNRT24D\MS910220131%5b1%5d.wav" TargetMode="External"/><Relationship Id="rId1" Type="http://schemas.openxmlformats.org/officeDocument/2006/relationships/audio" Target="file:///C:\Documents%20and%20Settings\mbickham\Local%20Settings\Temporary%20Internet%20Files\Content.IE5\645MSCB0\MS910220380%5b1%5d.wav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4.wav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5.wav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6.wav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7.wav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8.wav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9.wav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audio10.wav"/><Relationship Id="rId1" Type="http://schemas.openxmlformats.org/officeDocument/2006/relationships/audio" Target="file:///C:\Documents%20and%20Settings\besparza\Local%20Settings\Temporary%20Internet%20Files\Content.IE5\MJQJ2WBC\MS900437875%5b1%5d.wav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1.wav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0600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US" sz="12500" dirty="0" smtClean="0">
                <a:solidFill>
                  <a:srgbClr val="FF0000"/>
                </a:solidFill>
                <a:latin typeface="Comic Sans MS" pitchFamily="66" charset="0"/>
              </a:rPr>
              <a:t>d e n t </a:t>
            </a:r>
            <a:r>
              <a:rPr lang="en-US" sz="12500" dirty="0" err="1" smtClean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US" sz="12500" dirty="0" smtClean="0">
                <a:solidFill>
                  <a:srgbClr val="FF0000"/>
                </a:solidFill>
                <a:latin typeface="Comic Sans MS" pitchFamily="66" charset="0"/>
              </a:rPr>
              <a:t> s t</a:t>
            </a:r>
          </a:p>
        </p:txBody>
      </p:sp>
      <p:pic>
        <p:nvPicPr>
          <p:cNvPr id="9" name="MS910220380[1]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800600" y="4724400"/>
            <a:ext cx="304800" cy="304800"/>
          </a:xfrm>
          <a:prstGeom prst="rect">
            <a:avLst/>
          </a:prstGeom>
        </p:spPr>
      </p:pic>
      <p:pic>
        <p:nvPicPr>
          <p:cNvPr id="6" name="MS910220131[1]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4267200" y="4495800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besparza\Local Settings\Temporary Internet Files\Content.IE5\TBAF4AFX\MC900018359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95600" y="3200400"/>
            <a:ext cx="3416198" cy="3542538"/>
          </a:xfrm>
          <a:prstGeom prst="rect">
            <a:avLst/>
          </a:prstGeom>
          <a:noFill/>
        </p:spPr>
      </p:pic>
      <p:pic>
        <p:nvPicPr>
          <p:cNvPr id="8" name="~PP544.WAV">
            <a:hlinkClick r:id="" action="ppaction://media"/>
          </p:cNvPr>
          <p:cNvPicPr>
            <a:picLocks noRot="1" noChangeAspect="1"/>
          </p:cNvPicPr>
          <p:nvPr>
            <a:wavAudioFile r:embed="rId3" name="~PP544.WAV"/>
          </p:nvPr>
        </p:nvPicPr>
        <p:blipFill>
          <a:blip r:embed="rId8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8" presetClass="entr" presetSubtype="0" accel="5000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9036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12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 isNarration="1">
              <p:cMediaNode showWhenStopped="0">
                <p:cTn id="3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0600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US" sz="16600" dirty="0" smtClean="0">
                <a:solidFill>
                  <a:srgbClr val="FF0000"/>
                </a:solidFill>
                <a:latin typeface="Comic Sans MS" pitchFamily="66" charset="0"/>
              </a:rPr>
              <a:t>h a p </a:t>
            </a:r>
            <a:r>
              <a:rPr lang="en-US" sz="16600" dirty="0" err="1" smtClean="0">
                <a:solidFill>
                  <a:srgbClr val="FF0000"/>
                </a:solidFill>
                <a:latin typeface="Comic Sans MS" pitchFamily="66" charset="0"/>
              </a:rPr>
              <a:t>p</a:t>
            </a:r>
            <a:r>
              <a:rPr lang="en-US" sz="16600" dirty="0" smtClean="0">
                <a:solidFill>
                  <a:srgbClr val="FF0000"/>
                </a:solidFill>
                <a:latin typeface="Comic Sans MS" pitchFamily="66" charset="0"/>
              </a:rPr>
              <a:t> e n</a:t>
            </a:r>
          </a:p>
        </p:txBody>
      </p:sp>
      <p:pic>
        <p:nvPicPr>
          <p:cNvPr id="7" name="MS900388552[1].wav">
            <a:hlinkClick r:id="" action="ppaction://media"/>
          </p:cNvPr>
          <p:cNvPicPr>
            <a:picLocks noRot="1" noChangeAspect="1"/>
          </p:cNvPicPr>
          <p:nvPr>
            <a:wavAudioFile r:embed="rId1" name="MS900388552[1].wav"/>
          </p:nvPr>
        </p:nvPicPr>
        <p:blipFill>
          <a:blip r:embed="rId4" cstate="print"/>
          <a:stretch>
            <a:fillRect/>
          </a:stretch>
        </p:blipFill>
        <p:spPr>
          <a:xfrm>
            <a:off x="4495800" y="4876800"/>
            <a:ext cx="304800" cy="304800"/>
          </a:xfrm>
          <a:prstGeom prst="rect">
            <a:avLst/>
          </a:prstGeom>
        </p:spPr>
      </p:pic>
      <p:pic>
        <p:nvPicPr>
          <p:cNvPr id="8199" name="Picture 7" descr="C:\Documents and Settings\besparza\Local Settings\Temporary Internet Files\Content.IE5\0FVDXVD3\MC900287167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3657600"/>
            <a:ext cx="4316240" cy="3048000"/>
          </a:xfrm>
          <a:prstGeom prst="rect">
            <a:avLst/>
          </a:prstGeom>
          <a:noFill/>
        </p:spPr>
      </p:pic>
      <p:pic>
        <p:nvPicPr>
          <p:cNvPr id="9" name="~PP2876.WAV">
            <a:hlinkClick r:id="" action="ppaction://media"/>
          </p:cNvPr>
          <p:cNvPicPr>
            <a:picLocks noRot="1" noChangeAspect="1"/>
          </p:cNvPicPr>
          <p:nvPr>
            <a:wavAudioFile r:embed="rId2" name="~PP2876.WAV"/>
          </p:nvPr>
        </p:nvPicPr>
        <p:blipFill>
          <a:blip r:embed="rId6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8" presetClass="entr" presetSubtype="0" accel="5000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2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 isNarration="1">
              <p:cMediaNode showWhenStopped="0">
                <p:cTn id="3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0600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US" sz="14000" dirty="0" smtClean="0">
                <a:solidFill>
                  <a:srgbClr val="FF0000"/>
                </a:solidFill>
                <a:latin typeface="Comic Sans MS" pitchFamily="66" charset="0"/>
              </a:rPr>
              <a:t>p r o t e c t</a:t>
            </a:r>
          </a:p>
        </p:txBody>
      </p:sp>
      <p:pic>
        <p:nvPicPr>
          <p:cNvPr id="2051" name="Picture 3" descr="C:\Documents and Settings\besparza\Local Settings\Temporary Internet Files\Content.IE5\KDADM5GF\MP900447784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3048000"/>
            <a:ext cx="4607719" cy="3657600"/>
          </a:xfrm>
          <a:prstGeom prst="rect">
            <a:avLst/>
          </a:prstGeom>
          <a:noFill/>
        </p:spPr>
      </p:pic>
      <p:pic>
        <p:nvPicPr>
          <p:cNvPr id="5" name="~PP3066.WAV">
            <a:hlinkClick r:id="" action="ppaction://media"/>
          </p:cNvPr>
          <p:cNvPicPr>
            <a:picLocks noRot="1" noChangeAspect="1"/>
          </p:cNvPicPr>
          <p:nvPr>
            <a:wavAudioFile r:embed="rId1" name="~PP3066.WAV"/>
          </p:nvPr>
        </p:nvPicPr>
        <p:blipFill>
          <a:blip r:embed="rId4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8" presetClass="entr" presetSubtype="0" accel="5000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0600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US" sz="16600" dirty="0" smtClean="0">
                <a:solidFill>
                  <a:srgbClr val="FF0000"/>
                </a:solidFill>
                <a:latin typeface="Comic Sans MS" pitchFamily="66" charset="0"/>
              </a:rPr>
              <a:t>b e g </a:t>
            </a:r>
            <a:r>
              <a:rPr lang="en-US" sz="16600" dirty="0" err="1" smtClean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US" sz="16600" dirty="0" smtClean="0">
                <a:solidFill>
                  <a:srgbClr val="FF0000"/>
                </a:solidFill>
                <a:latin typeface="Comic Sans MS" pitchFamily="66" charset="0"/>
              </a:rPr>
              <a:t> n</a:t>
            </a:r>
          </a:p>
        </p:txBody>
      </p:sp>
      <p:pic>
        <p:nvPicPr>
          <p:cNvPr id="1026" name="Picture 2" descr="C:\Documents and Settings\besparza\Local Settings\Temporary Internet Files\Content.IE5\63P11MY2\MP900422756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733800"/>
            <a:ext cx="6858000" cy="2895600"/>
          </a:xfrm>
          <a:prstGeom prst="rect">
            <a:avLst/>
          </a:prstGeom>
          <a:noFill/>
        </p:spPr>
      </p:pic>
      <p:pic>
        <p:nvPicPr>
          <p:cNvPr id="6" name="~PP822.WAV">
            <a:hlinkClick r:id="" action="ppaction://media"/>
          </p:cNvPr>
          <p:cNvPicPr>
            <a:picLocks noRot="1" noChangeAspect="1"/>
          </p:cNvPicPr>
          <p:nvPr>
            <a:wavAudioFile r:embed="rId1" name="~PP822.WAV"/>
          </p:nvPr>
        </p:nvPicPr>
        <p:blipFill>
          <a:blip r:embed="rId4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8" presetClass="entr" presetSubtype="0" accel="5000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0600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US" sz="16600" dirty="0" smtClean="0">
                <a:solidFill>
                  <a:srgbClr val="FF0000"/>
                </a:solidFill>
                <a:latin typeface="Comic Sans MS" pitchFamily="66" charset="0"/>
              </a:rPr>
              <a:t>u n p a c k</a:t>
            </a:r>
          </a:p>
        </p:txBody>
      </p:sp>
      <p:pic>
        <p:nvPicPr>
          <p:cNvPr id="2050" name="Picture 2" descr="C:\Documents and Settings\besparza\Local Settings\Temporary Internet Files\Content.IE5\21EAXWBF\MC90044055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429000"/>
            <a:ext cx="4953000" cy="3200400"/>
          </a:xfrm>
          <a:prstGeom prst="rect">
            <a:avLst/>
          </a:prstGeom>
          <a:noFill/>
        </p:spPr>
      </p:pic>
      <p:pic>
        <p:nvPicPr>
          <p:cNvPr id="5" name="~PP3546.WAV">
            <a:hlinkClick r:id="" action="ppaction://media"/>
          </p:cNvPr>
          <p:cNvPicPr>
            <a:picLocks noRot="1" noChangeAspect="1"/>
          </p:cNvPicPr>
          <p:nvPr>
            <a:wavAudioFile r:embed="rId1" name="~PP3546.WAV"/>
          </p:nvPr>
        </p:nvPicPr>
        <p:blipFill>
          <a:blip r:embed="rId4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8" presetClass="entr" presetSubtype="0" accel="5000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0600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US" sz="16600" dirty="0" smtClean="0">
                <a:solidFill>
                  <a:srgbClr val="FF0000"/>
                </a:solidFill>
                <a:latin typeface="Comic Sans MS" pitchFamily="66" charset="0"/>
              </a:rPr>
              <a:t>r a b </a:t>
            </a:r>
            <a:r>
              <a:rPr lang="en-US" sz="16600" dirty="0" err="1" smtClean="0">
                <a:solidFill>
                  <a:srgbClr val="FF0000"/>
                </a:solidFill>
                <a:latin typeface="Comic Sans MS" pitchFamily="66" charset="0"/>
              </a:rPr>
              <a:t>b</a:t>
            </a:r>
            <a:r>
              <a:rPr lang="en-US" sz="166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16600" dirty="0" err="1" smtClean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US" sz="16600" dirty="0" smtClean="0">
                <a:solidFill>
                  <a:srgbClr val="FF0000"/>
                </a:solidFill>
                <a:latin typeface="Comic Sans MS" pitchFamily="66" charset="0"/>
              </a:rPr>
              <a:t> t</a:t>
            </a:r>
          </a:p>
        </p:txBody>
      </p:sp>
      <p:pic>
        <p:nvPicPr>
          <p:cNvPr id="3074" name="Picture 2" descr="C:\Documents and Settings\besparza\Local Settings\Temporary Internet Files\Content.IE5\C55QFTVQ\MP900448471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352800"/>
            <a:ext cx="5638800" cy="3200400"/>
          </a:xfrm>
          <a:prstGeom prst="rect">
            <a:avLst/>
          </a:prstGeom>
          <a:noFill/>
        </p:spPr>
      </p:pic>
      <p:pic>
        <p:nvPicPr>
          <p:cNvPr id="5" name="~PP2253.WAV">
            <a:hlinkClick r:id="" action="ppaction://media"/>
          </p:cNvPr>
          <p:cNvPicPr>
            <a:picLocks noRot="1" noChangeAspect="1"/>
          </p:cNvPicPr>
          <p:nvPr>
            <a:wavAudioFile r:embed="rId1" name="~PP2253.WAV"/>
          </p:nvPr>
        </p:nvPicPr>
        <p:blipFill>
          <a:blip r:embed="rId4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8" presetClass="entr" presetSubtype="0" accel="5000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0600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US" sz="16600" dirty="0" smtClean="0">
                <a:solidFill>
                  <a:srgbClr val="FF0000"/>
                </a:solidFill>
                <a:latin typeface="Comic Sans MS" pitchFamily="66" charset="0"/>
              </a:rPr>
              <a:t>b a</a:t>
            </a:r>
            <a:r>
              <a:rPr lang="en-US" sz="16600" baseline="0" dirty="0" smtClean="0">
                <a:solidFill>
                  <a:srgbClr val="FF0000"/>
                </a:solidFill>
                <a:latin typeface="Comic Sans MS" pitchFamily="66" charset="0"/>
              </a:rPr>
              <a:t> b y</a:t>
            </a:r>
            <a:endParaRPr lang="en-US" sz="16600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4100" name="Picture 4" descr="C:\Documents and Settings\besparza\Local Settings\Temporary Internet Files\Content.IE5\C55QFTVQ\MP900407214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200400"/>
            <a:ext cx="5486400" cy="3429000"/>
          </a:xfrm>
          <a:prstGeom prst="rect">
            <a:avLst/>
          </a:prstGeom>
          <a:noFill/>
        </p:spPr>
      </p:pic>
      <p:pic>
        <p:nvPicPr>
          <p:cNvPr id="5" name="~PP3945.WAV">
            <a:hlinkClick r:id="" action="ppaction://media"/>
          </p:cNvPr>
          <p:cNvPicPr>
            <a:picLocks noRot="1" noChangeAspect="1"/>
          </p:cNvPicPr>
          <p:nvPr>
            <a:wavAudioFile r:embed="rId1" name="~PP3945.WAV"/>
          </p:nvPr>
        </p:nvPicPr>
        <p:blipFill>
          <a:blip r:embed="rId4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8" presetClass="entr" presetSubtype="0" accel="5000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0600"/>
            <a:ext cx="9144000" cy="1470025"/>
          </a:xfrm>
        </p:spPr>
        <p:txBody>
          <a:bodyPr/>
          <a:lstStyle/>
          <a:p>
            <a:r>
              <a:rPr lang="en-US" sz="12500" dirty="0" smtClean="0">
                <a:solidFill>
                  <a:srgbClr val="FF0000"/>
                </a:solidFill>
                <a:latin typeface="Comic Sans MS" pitchFamily="66" charset="0"/>
              </a:rPr>
              <a:t>c a u s e</a:t>
            </a:r>
          </a:p>
        </p:txBody>
      </p:sp>
      <p:pic>
        <p:nvPicPr>
          <p:cNvPr id="5122" name="Picture 2" descr="C:\Documents and Settings\besparza\Local Settings\Temporary Internet Files\Content.IE5\TBAF4AFX\MC90004003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3352800"/>
            <a:ext cx="5009998" cy="3352800"/>
          </a:xfrm>
          <a:prstGeom prst="rect">
            <a:avLst/>
          </a:prstGeom>
          <a:noFill/>
        </p:spPr>
      </p:pic>
      <p:pic>
        <p:nvPicPr>
          <p:cNvPr id="6" name="~PP1952.WAV">
            <a:hlinkClick r:id="" action="ppaction://media"/>
          </p:cNvPr>
          <p:cNvPicPr>
            <a:picLocks noRot="1" noChangeAspect="1"/>
          </p:cNvPicPr>
          <p:nvPr>
            <a:wavAudioFile r:embed="rId1" name="~PP1952.WAV"/>
          </p:nvPr>
        </p:nvPicPr>
        <p:blipFill>
          <a:blip r:embed="rId4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8" presetClass="entr" presetSubtype="0" accel="5000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0600"/>
            <a:ext cx="9144000" cy="1470025"/>
          </a:xfrm>
        </p:spPr>
        <p:txBody>
          <a:bodyPr>
            <a:noAutofit/>
          </a:bodyPr>
          <a:lstStyle/>
          <a:p>
            <a:r>
              <a:rPr lang="en-US" sz="12000" dirty="0" smtClean="0">
                <a:solidFill>
                  <a:srgbClr val="FF0000"/>
                </a:solidFill>
                <a:latin typeface="Comic Sans MS" pitchFamily="66" charset="0"/>
              </a:rPr>
              <a:t>b e f o r e</a:t>
            </a:r>
          </a:p>
        </p:txBody>
      </p:sp>
      <p:pic>
        <p:nvPicPr>
          <p:cNvPr id="4" name="MS900437875[1]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95800" y="4572000"/>
            <a:ext cx="304800" cy="304800"/>
          </a:xfrm>
          <a:prstGeom prst="rect">
            <a:avLst/>
          </a:prstGeom>
        </p:spPr>
      </p:pic>
      <p:pic>
        <p:nvPicPr>
          <p:cNvPr id="6147" name="Picture 3" descr="C:\Documents and Settings\besparza\Local Settings\Temporary Internet Files\Content.IE5\C55QFTVQ\MP900423043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3276600"/>
            <a:ext cx="5105400" cy="3276600"/>
          </a:xfrm>
          <a:prstGeom prst="rect">
            <a:avLst/>
          </a:prstGeom>
          <a:noFill/>
        </p:spPr>
      </p:pic>
      <p:pic>
        <p:nvPicPr>
          <p:cNvPr id="6" name="~PP1200.WAV">
            <a:hlinkClick r:id="" action="ppaction://media"/>
          </p:cNvPr>
          <p:cNvPicPr>
            <a:picLocks noRot="1" noChangeAspect="1"/>
          </p:cNvPicPr>
          <p:nvPr>
            <a:wavAudioFile r:embed="rId2" name="~PP1200.WAV"/>
          </p:nvPr>
        </p:nvPicPr>
        <p:blipFill>
          <a:blip r:embed="rId6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8" presetClass="entr" presetSubtype="0" accel="5000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8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showWhenStopped="0">
                <p:cTn id="3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0600"/>
            <a:ext cx="9144000" cy="1470025"/>
          </a:xfrm>
        </p:spPr>
        <p:txBody>
          <a:bodyPr>
            <a:noAutofit/>
          </a:bodyPr>
          <a:lstStyle/>
          <a:p>
            <a:r>
              <a:rPr lang="en-US" sz="12500" dirty="0" smtClean="0">
                <a:solidFill>
                  <a:srgbClr val="FF0000"/>
                </a:solidFill>
                <a:latin typeface="Comic Sans MS" pitchFamily="66" charset="0"/>
              </a:rPr>
              <a:t>b e </a:t>
            </a:r>
            <a:r>
              <a:rPr lang="en-US" sz="12500" dirty="0" err="1" smtClean="0">
                <a:solidFill>
                  <a:srgbClr val="FF0000"/>
                </a:solidFill>
                <a:latin typeface="Comic Sans MS" pitchFamily="66" charset="0"/>
              </a:rPr>
              <a:t>e</a:t>
            </a:r>
            <a:r>
              <a:rPr lang="en-US" sz="12500" dirty="0" smtClean="0">
                <a:solidFill>
                  <a:srgbClr val="FF0000"/>
                </a:solidFill>
                <a:latin typeface="Comic Sans MS" pitchFamily="66" charset="0"/>
              </a:rPr>
              <a:t> n</a:t>
            </a:r>
          </a:p>
        </p:txBody>
      </p:sp>
      <p:pic>
        <p:nvPicPr>
          <p:cNvPr id="7170" name="Picture 2" descr="C:\Documents and Settings\besparza\Local Settings\Temporary Internet Files\Content.IE5\4IV7TZ4I\MP910220929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3352800"/>
            <a:ext cx="6469380" cy="3276600"/>
          </a:xfrm>
          <a:prstGeom prst="rect">
            <a:avLst/>
          </a:prstGeom>
          <a:noFill/>
        </p:spPr>
      </p:pic>
      <p:pic>
        <p:nvPicPr>
          <p:cNvPr id="5" name="~PP1110.WAV">
            <a:hlinkClick r:id="" action="ppaction://media"/>
          </p:cNvPr>
          <p:cNvPicPr>
            <a:picLocks noRot="1" noChangeAspect="1"/>
          </p:cNvPicPr>
          <p:nvPr>
            <a:wavAudioFile r:embed="rId1" name="~PP1110.WAV"/>
          </p:nvPr>
        </p:nvPicPr>
        <p:blipFill>
          <a:blip r:embed="rId4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8" presetClass="entr" presetSubtype="0" accel="5000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2399</TotalTime>
  <Words>56</Words>
  <Application>Microsoft Office PowerPoint</Application>
  <PresentationFormat>On-screen Show (4:3)</PresentationFormat>
  <Paragraphs>10</Paragraphs>
  <Slides>10</Slides>
  <Notes>0</Notes>
  <HiddenSlides>0</HiddenSlides>
  <MMClips>14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d e n t i s t</vt:lpstr>
      <vt:lpstr>h a p p e n</vt:lpstr>
      <vt:lpstr>p r o t e c t</vt:lpstr>
      <vt:lpstr>b e g i n</vt:lpstr>
      <vt:lpstr>u n p a c k</vt:lpstr>
      <vt:lpstr>r a b b i t</vt:lpstr>
      <vt:lpstr>b a b y</vt:lpstr>
      <vt:lpstr>c a u s e</vt:lpstr>
      <vt:lpstr>b e f o r e</vt:lpstr>
      <vt:lpstr>b e e 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 a t</dc:title>
  <dc:creator>Valued Customer</dc:creator>
  <cp:lastModifiedBy>mbickham</cp:lastModifiedBy>
  <cp:revision>300</cp:revision>
  <dcterms:created xsi:type="dcterms:W3CDTF">2009-08-28T18:07:59Z</dcterms:created>
  <dcterms:modified xsi:type="dcterms:W3CDTF">2011-04-29T13:49:33Z</dcterms:modified>
</cp:coreProperties>
</file>