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58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6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11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8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95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8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8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60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5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15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38A16-1695-4EC0-ABB8-7DFBE8222CE7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5FA44-1DC2-4A15-AC5F-412B29CE7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11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Wounded Warrior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Wounded Warrior Project is a veterans service organization that offers a variety of programs, service and events for wounded veterans of the military actions following the events of 9/11/2001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959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post-traumatic stress disorder or PTSD?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PTSD is an anxiety disorder that some people get after seeing or living through a dangerous event</a:t>
            </a:r>
            <a:r>
              <a:rPr lang="en-US" smtClean="0"/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When in danger, it’s natural to feel afraid. This fear triggers many split-second changes in the body to prepare to defend against the danger or to avoid it. This “fight-or-flight” response is a healthy reaction meant to protect a person from harm. But in PTSD, this reaction is changed or damaged. People who have PTSD may feel stressed or frightened even when they’re no longer in danger.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915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135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Wounded Warrior Project</vt:lpstr>
      <vt:lpstr>What is post-traumatic stress disorder or PTSD?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Wounded Warrior Project</dc:title>
  <dc:creator>Janiak Heather</dc:creator>
  <cp:lastModifiedBy>Janiak Heather</cp:lastModifiedBy>
  <cp:revision>1</cp:revision>
  <dcterms:created xsi:type="dcterms:W3CDTF">2014-05-13T14:10:47Z</dcterms:created>
  <dcterms:modified xsi:type="dcterms:W3CDTF">2014-05-13T14:16:08Z</dcterms:modified>
</cp:coreProperties>
</file>