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14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69656-88DA-41F4-902E-0458C4844D5A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D3329-9FE8-4604-9AAE-BCDB9BC44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D3D1E-824F-4DAE-A8D9-6C55FA6396F9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BDBBF9-BB7A-4CD4-8E98-82CCA37C6D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24CBB-57C9-427F-BA08-CA2DF2E0B976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3F097-9585-4327-AA3B-52713B1D1D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98EB2-98E7-41FC-8AC8-4640E79F8394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28C0C-9A7F-4516-AF1F-DB2938ED83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381C2-9567-460E-8DD4-1AC60C8662BD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8C8AD-84CB-49E2-B129-FA69180923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3F934-DBA3-4284-BF54-9F8E1EB4D2BF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540D0-867F-462E-BF67-331B5008CC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DD979-8CD3-4087-8DE2-EBF79745FB3A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7E43F-C4E6-4ABC-BA1F-C5B45FDB65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75996-3F99-44D8-879E-11920019BE3A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9479A-9A77-4F54-8BAF-429389A00D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FD3B1-7BB0-4EAF-873B-8CAF9315292C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E077A-971F-45E3-B4A5-6793BDC640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61506-468B-4560-B83C-B22D7464E2EC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BDC06-9603-4D53-B9EB-A34170248A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7D9F0-8C8A-42AD-A0DF-04E1F58D2640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934A5-1E34-4EB7-8A0F-DEF890BC3C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632EC40-2F7A-4456-A895-5F986544A5EE}" type="datetimeFigureOut">
              <a:rPr lang="en-US"/>
              <a:pPr>
                <a:defRPr/>
              </a:pPr>
              <a:t>12/9/2010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78310D-4BE5-4632-B722-BDF80B2100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Ch. 4 Key Issue 4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WHY DOES GLOBALIZATION OF POPULAR CULTURE CAUSE PROBLEMS?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Threat to folk culture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Environmental impact of popular culture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i="1" dirty="0" smtClean="0"/>
              <a:t>International diffusion of popular culture has led to 2 problems: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i="1" dirty="0" smtClean="0"/>
              <a:t>The diffusion of popular culture may threaten the survival of folk culture in many countries.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i="1" dirty="0" smtClean="0"/>
              <a:t>Popular culture may be less responsive to the diversity of local environments and therefore, may create negative environmental impacts.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Threat to Folk Culture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Rising incomes can create demand for the possessions of popular culture.</a:t>
            </a:r>
          </a:p>
          <a:p>
            <a:pPr eaLnBrk="1" hangingPunct="1"/>
            <a:r>
              <a:rPr lang="en-US" smtClean="0"/>
              <a:t>Turning away from folk culture= turning away from the society’s traditional values</a:t>
            </a:r>
          </a:p>
          <a:p>
            <a:pPr eaLnBrk="1" hangingPunct="1"/>
            <a:r>
              <a:rPr lang="en-US" smtClean="0"/>
              <a:t>= dominance of Western perspectives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Loss of Traditional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Clothing is a symbolic importance in folk culture.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African and Asian countries: contrast between farm workers and urban business/ government workers.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Adopting a MDC’s society’s types of clothing is a process of imitation and replication of foreign symbols of success.(Example: men’s business suits)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Adoption of MDCs clothing customs has become a symbol of authority and leadership.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MDCs clothing in Middle Eastern countries</a:t>
            </a:r>
            <a:endParaRPr lang="en-US" dirty="0"/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Controversial!</a:t>
            </a:r>
          </a:p>
          <a:p>
            <a:pPr eaLnBrk="1" hangingPunct="1"/>
            <a:r>
              <a:rPr lang="en-US" smtClean="0"/>
              <a:t>Fundamentalist Muslims oppose the adoption of Western clothes, especially by women in the cities.</a:t>
            </a:r>
          </a:p>
          <a:p>
            <a:pPr eaLnBrk="1" hangingPunct="1"/>
            <a:r>
              <a:rPr lang="en-US" smtClean="0"/>
              <a:t>Women are urged to abandon skirts and blouses in favor of the traditional black </a:t>
            </a:r>
            <a:r>
              <a:rPr lang="en-US" i="1" smtClean="0"/>
              <a:t>chador </a:t>
            </a:r>
            <a:r>
              <a:rPr lang="en-US" smtClean="0"/>
              <a:t>(head covering and veil)</a:t>
            </a:r>
            <a:endParaRPr lang="en-US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Change in traditional role of women</a:t>
            </a:r>
            <a:endParaRPr lang="en-US" dirty="0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638800"/>
          </a:xfrm>
        </p:spPr>
        <p:txBody>
          <a:bodyPr/>
          <a:lstStyle/>
          <a:p>
            <a:pPr eaLnBrk="1" hangingPunct="1"/>
            <a:r>
              <a:rPr lang="en-US" sz="2200" smtClean="0"/>
              <a:t>Global diffusion of pop culture threatens the subservience of women to men that is deeply embedded in many folk cultures.</a:t>
            </a:r>
          </a:p>
          <a:p>
            <a:pPr eaLnBrk="1" hangingPunct="1"/>
            <a:r>
              <a:rPr lang="en-US" sz="2200" u="sng" smtClean="0"/>
              <a:t>1990s Taliban regime in Afghanistan-</a:t>
            </a:r>
            <a:r>
              <a:rPr lang="en-US" sz="2200" smtClean="0"/>
              <a:t> women were banned from school, working outside homes, seeking health care or driving a car. Permitted to leave the home only if fully covered by clothing and escorted by a male relative. Women behaving like “Westerner’s” in public (wearing fingernail polish, revealing her face or walking alone) could be shot or beaten.</a:t>
            </a:r>
          </a:p>
          <a:p>
            <a:pPr eaLnBrk="1" hangingPunct="1"/>
            <a:r>
              <a:rPr lang="en-US" sz="2200" smtClean="0"/>
              <a:t>Legal equality and economic/ social opportunities outside the home have become widely accepted in MDCs, but women still continue to suffer from discriminatory practices.</a:t>
            </a:r>
          </a:p>
          <a:p>
            <a:pPr eaLnBrk="1" hangingPunct="1"/>
            <a:r>
              <a:rPr lang="en-US" sz="2200" smtClean="0"/>
              <a:t>Negative impacts for women in LDCs with contact with MDCs: men from MDCs visit Japan and European countries, purchase tours that include airfare, hotels and the use of a predetermined number of women.</a:t>
            </a:r>
          </a:p>
          <a:p>
            <a:pPr eaLnBrk="1" hangingPunct="1"/>
            <a:r>
              <a:rPr lang="en-US" sz="2200" smtClean="0"/>
              <a:t>Sex tours in: Philippines, Thailand, South Korea, Indonesia, Sri Lanka.</a:t>
            </a:r>
          </a:p>
          <a:p>
            <a:pPr eaLnBrk="1" hangingPunct="1"/>
            <a:r>
              <a:rPr lang="en-US" sz="2200" smtClean="0"/>
              <a:t>International prostitution is encourage as a major source of foreign currency coming into their countries.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Threat of Foreign Media Imperialism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Leaders of some LDCs consider the dominance of popular customs by MDCs as a threat to their independence. Threat is posed mostly by the media- news and TV. The spread of TV as a new method of economic and cultural imperialism from MDCs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U.S., United Kingdom and Japan, dominate the TV industry in LDCs.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U.S. TV presents American beliefs and social forms like upward social mobility, freedom for women, glorification of youth, stylized violence. These conflict with and drive out traditional social customs.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Western Control of News Media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LDCs fear the effects of the news-gathering capability of the media even more than their entertainment function.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Diffusion of information is dominated by the Associated Press (AP) and Reuters- both U.S. and British owned.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News media in most LDCs are </a:t>
            </a:r>
            <a:r>
              <a:rPr lang="en-US" dirty="0" err="1" smtClean="0"/>
              <a:t>dominatd</a:t>
            </a:r>
            <a:r>
              <a:rPr lang="en-US" dirty="0" smtClean="0"/>
              <a:t> by the government, a political party or a private individual.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Many African and Asian government officials criticize the Western concept of freedom of the press.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 many regions of the world, the only unbiased information comes from the BBC World service.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Environmental Impact of Popular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Diffusion of golf: golf courses= 200 acres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Example of imposing popular culture on the environment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200 courses built in the past 20 years= increased income and free time of people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# of golf courses per person is greatest in north-central states Kansas to North Dakota and northeastern states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Golf courses remake the landscape- creating flattened hills or cutting grass, sand traps…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Uniform Landscapes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Distribution of pop culture around the world tends to produce more uniform landscapes.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Uniform landscapes- the spatial expression of a pop culture in one location will be similar to another. Promoters of pop culture want a uniform appearance to generate “product recognition” and greater consumption. (Example: McDonald’s restaurants look the same around the world.)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Fast Food Restaurants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Good example of uniformity: fast-food restaurants.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Franchise: a company’s agreement with businesspeople in a local area to market that company’s product. Allows the local outlet to use the company’s name, symbols, etc.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Convenience of the product, low-cost socializing location for teens and families.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Success depends on large-scale mobility: people who travel or move to another city recognize a familiar place.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Negative Environmental Impact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Depletion of scarce natural resources</a:t>
            </a:r>
          </a:p>
          <a:p>
            <a:pPr lvl="1" eaLnBrk="1" hangingPunct="1"/>
            <a:r>
              <a:rPr lang="en-US" smtClean="0"/>
              <a:t>Increased demand for raw materials</a:t>
            </a:r>
          </a:p>
          <a:p>
            <a:pPr lvl="1" eaLnBrk="1" hangingPunct="1"/>
            <a:r>
              <a:rPr lang="en-US" smtClean="0"/>
              <a:t>Petroleum for fuel/ energy</a:t>
            </a:r>
          </a:p>
          <a:p>
            <a:pPr lvl="1" eaLnBrk="1" hangingPunct="1"/>
            <a:r>
              <a:rPr lang="en-US" smtClean="0"/>
              <a:t>Pop culture demands a large supply of certain animals (fashion and food)</a:t>
            </a:r>
          </a:p>
          <a:p>
            <a:pPr lvl="1" eaLnBrk="1" hangingPunct="1"/>
            <a:r>
              <a:rPr lang="en-US" smtClean="0"/>
              <a:t>To produce 2.2 pounds of beef sold in the store- nearly 22 pounds of grain are consumed by the cow (that grain could have been used to directly feed people)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Pollution-</a:t>
            </a:r>
          </a:p>
          <a:p>
            <a:pPr lvl="1" eaLnBrk="1" hangingPunct="1"/>
            <a:r>
              <a:rPr lang="en-US" smtClean="0"/>
              <a:t>Pop culture generates a high volume of waste: solids, liquids, gases</a:t>
            </a:r>
          </a:p>
          <a:p>
            <a:pPr lvl="1" eaLnBrk="1" hangingPunct="1"/>
            <a:r>
              <a:rPr lang="en-US" smtClean="0"/>
              <a:t>Folk culture can also damage the environment: natural processes are ignored- burning grasslands, extensive forest cutting, overhunting, soil erosion</a:t>
            </a:r>
          </a:p>
          <a:p>
            <a:pPr lvl="1" eaLnBrk="1" hangingPunct="1"/>
            <a:r>
              <a:rPr lang="en-US" smtClean="0"/>
              <a:t>Material culture contributes to the modification of the environment and nature influences the cultural values of an individual or a group.</a:t>
            </a:r>
          </a:p>
          <a:p>
            <a:pPr lvl="1"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Examine:</a:t>
            </a:r>
          </a:p>
        </p:txBody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Describe one activity of popular culture that you participate in and evaluate its impact on the environment. What might a folk cultural alternative to your activity be?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862</Words>
  <Application>Microsoft Office PowerPoint</Application>
  <PresentationFormat>On-screen Show (4:3)</PresentationFormat>
  <Paragraphs>64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Ch. 4 Key Issue 4</vt:lpstr>
      <vt:lpstr>Threat to Folk Culture</vt:lpstr>
      <vt:lpstr>Loss of Traditional Values</vt:lpstr>
      <vt:lpstr>MDCs clothing in Middle Eastern countries</vt:lpstr>
      <vt:lpstr>Change in traditional role of women</vt:lpstr>
      <vt:lpstr>Threat of Foreign Media Imperialism</vt:lpstr>
      <vt:lpstr>Western Control of News Media</vt:lpstr>
      <vt:lpstr>Environmental Impact of Popular Culture</vt:lpstr>
      <vt:lpstr>Uniform Landscapes</vt:lpstr>
      <vt:lpstr>Fast Food Restaurants</vt:lpstr>
      <vt:lpstr>Negative Environmental Impact</vt:lpstr>
      <vt:lpstr>Slide 12</vt:lpstr>
      <vt:lpstr>Examine: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Ch. 4 Key Issue 4</dc:title>
  <dc:creator>Heather</dc:creator>
  <cp:lastModifiedBy>PLHS</cp:lastModifiedBy>
  <cp:revision>9</cp:revision>
  <dcterms:created xsi:type="dcterms:W3CDTF">2009-12-12T20:31:27Z</dcterms:created>
  <dcterms:modified xsi:type="dcterms:W3CDTF">2010-12-09T23:04:05Z</dcterms:modified>
</cp:coreProperties>
</file>