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4" r:id="rId5"/>
    <p:sldId id="260" r:id="rId6"/>
    <p:sldId id="259" r:id="rId7"/>
    <p:sldId id="262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0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5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3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3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26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17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09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3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9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88900-68B2-499A-8642-1F61879C73E4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6492E-86F4-4678-BD9B-46638CED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52400"/>
            <a:ext cx="518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Winslow Homer</a:t>
            </a:r>
          </a:p>
          <a:p>
            <a:pPr algn="ctr"/>
            <a:r>
              <a:rPr lang="en-US" sz="3200" dirty="0" smtClean="0"/>
              <a:t>Thomas Eakins</a:t>
            </a:r>
          </a:p>
          <a:p>
            <a:pPr algn="ctr"/>
            <a:r>
              <a:rPr lang="en-US" sz="3200" dirty="0" smtClean="0"/>
              <a:t>American Realism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3406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_gross_clinic_thomas_eakins.jpeg (2138×2885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-30480"/>
            <a:ext cx="5104877" cy="688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7800" y="228599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Thomas Eakins</a:t>
            </a:r>
            <a:b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Gross Clinic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1875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57800" y="4953000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Stokstad</a:t>
            </a:r>
            <a:r>
              <a:rPr lang="en-US" dirty="0" smtClean="0"/>
              <a:t> writes that this image argues that “amid the darkness of ignorance and fear modern science shines the light of knowledge” (1048)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6628" y="1246607"/>
            <a:ext cx="38111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image was rejected and severely criticized. The jury refused to allow it to hang at the 1876 Philadelphia Centennial exhibition.  Why? </a:t>
            </a:r>
          </a:p>
          <a:p>
            <a:endParaRPr lang="en-US" dirty="0" smtClean="0"/>
          </a:p>
          <a:p>
            <a:r>
              <a:rPr lang="en-US" dirty="0" smtClean="0"/>
              <a:t>What other works does this one remind you of?</a:t>
            </a:r>
          </a:p>
          <a:p>
            <a:r>
              <a:rPr lang="en-US" u="sng" dirty="0" smtClean="0"/>
              <a:t>Hint</a:t>
            </a:r>
            <a:r>
              <a:rPr lang="en-US" dirty="0" smtClean="0"/>
              <a:t>: what other image was criticized for being too shockingly realistic?</a:t>
            </a:r>
          </a:p>
          <a:p>
            <a:r>
              <a:rPr lang="en-US" u="sng" dirty="0" smtClean="0"/>
              <a:t>Hint</a:t>
            </a:r>
            <a:r>
              <a:rPr lang="en-US" dirty="0" smtClean="0"/>
              <a:t>: What do you notice about the way light is handled?</a:t>
            </a:r>
            <a:endParaRPr lang="en-US" u="sng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2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wga.hu/art/r/rembrand/26group/01gr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308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69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wga.hu/art/r/rembrand/26group/01gr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308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" y="6488668"/>
            <a:ext cx="6553200" cy="369332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Rembrandt   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Anatomy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Nicolaes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Tulp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1632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38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inslow_Homer_-_The_Life_Line.jpg (1500×95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15215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5758934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Winslow Homer    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Life Line   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1884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171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wga.hu/art/h/homer/fog_wa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906970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5758934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Winslow Homer    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Fog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Warning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1885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584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TheGreatWaveOffKanaga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7615238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914400" y="5667375"/>
            <a:ext cx="7315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i="1"/>
              <a:t>The Great Wave</a:t>
            </a:r>
            <a:r>
              <a:rPr lang="en-US" altLang="en-US"/>
              <a:t> </a:t>
            </a:r>
          </a:p>
          <a:p>
            <a:pPr eaLnBrk="1" hangingPunct="1"/>
            <a:r>
              <a:rPr lang="en-US" altLang="en-US"/>
              <a:t>Hokusai </a:t>
            </a:r>
          </a:p>
          <a:p>
            <a:pPr eaLnBrk="1" hangingPunct="1"/>
            <a:r>
              <a:rPr lang="en-US" altLang="en-US"/>
              <a:t>Edo period, c.1831</a:t>
            </a:r>
          </a:p>
          <a:p>
            <a:pPr eaLnBrk="1" hangingPunct="1"/>
            <a:r>
              <a:rPr lang="en-US" altLang="en-US"/>
              <a:t>polychrome woodblock print on paper</a:t>
            </a:r>
          </a:p>
        </p:txBody>
      </p:sp>
    </p:spTree>
    <p:extLst>
      <p:ext uri="{BB962C8B-B14F-4D97-AF65-F5344CB8AC3E}">
        <p14:creationId xmlns:p14="http://schemas.microsoft.com/office/powerpoint/2010/main" val="4025188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inslow_Homer_-_Undertow.jpg (2000×124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" y="0"/>
            <a:ext cx="908750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5758934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Winslow Homer    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Undertow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1886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649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132</Words>
  <Application>Microsoft Office PowerPoint</Application>
  <PresentationFormat>On-screen Show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rbronwyn</dc:creator>
  <cp:lastModifiedBy>rbronwyn</cp:lastModifiedBy>
  <cp:revision>4</cp:revision>
  <dcterms:created xsi:type="dcterms:W3CDTF">2014-04-24T01:33:46Z</dcterms:created>
  <dcterms:modified xsi:type="dcterms:W3CDTF">2014-04-24T02:00:13Z</dcterms:modified>
</cp:coreProperties>
</file>