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7" autoAdjust="0"/>
    <p:restoredTop sz="94660"/>
  </p:normalViewPr>
  <p:slideViewPr>
    <p:cSldViewPr>
      <p:cViewPr varScale="1">
        <p:scale>
          <a:sx n="69" d="100"/>
          <a:sy n="69" d="100"/>
        </p:scale>
        <p:origin x="-13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919F-F9EC-4394-9BD7-99D6995994F2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0CD757-1DF4-4A40-85B8-D88A68D49E9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919F-F9EC-4394-9BD7-99D6995994F2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D757-1DF4-4A40-85B8-D88A68D49E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919F-F9EC-4394-9BD7-99D6995994F2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D757-1DF4-4A40-85B8-D88A68D49E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0C919F-F9EC-4394-9BD7-99D6995994F2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00CD757-1DF4-4A40-85B8-D88A68D49E9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919F-F9EC-4394-9BD7-99D6995994F2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D757-1DF4-4A40-85B8-D88A68D49E9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919F-F9EC-4394-9BD7-99D6995994F2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D757-1DF4-4A40-85B8-D88A68D49E9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D757-1DF4-4A40-85B8-D88A68D49E9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919F-F9EC-4394-9BD7-99D6995994F2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919F-F9EC-4394-9BD7-99D6995994F2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D757-1DF4-4A40-85B8-D88A68D49E9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919F-F9EC-4394-9BD7-99D6995994F2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D757-1DF4-4A40-85B8-D88A68D49E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0C919F-F9EC-4394-9BD7-99D6995994F2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0CD757-1DF4-4A40-85B8-D88A68D49E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919F-F9EC-4394-9BD7-99D6995994F2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0CD757-1DF4-4A40-85B8-D88A68D49E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D0C919F-F9EC-4394-9BD7-99D6995994F2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00CD757-1DF4-4A40-85B8-D88A68D49E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 smtClean="0"/>
              <a:t>EQ: What are the 4 stages in Mitosis and what happens during each stage?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/>
              <a:t>Cell Division and Mitosis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20407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4572000" cy="4648200"/>
          </a:xfrm>
        </p:spPr>
        <p:txBody>
          <a:bodyPr/>
          <a:lstStyle/>
          <a:p>
            <a:r>
              <a:rPr lang="en-US" dirty="0" smtClean="0"/>
              <a:t>The 2</a:t>
            </a:r>
            <a:r>
              <a:rPr lang="en-US" baseline="30000" dirty="0" smtClean="0"/>
              <a:t>nd</a:t>
            </a:r>
            <a:r>
              <a:rPr lang="en-US" dirty="0" smtClean="0"/>
              <a:t> phase of mitosis</a:t>
            </a:r>
          </a:p>
          <a:p>
            <a:endParaRPr lang="en-US" dirty="0"/>
          </a:p>
          <a:p>
            <a:r>
              <a:rPr lang="en-US" dirty="0" smtClean="0"/>
              <a:t>The chromosomes line up across the center of the cell.</a:t>
            </a:r>
          </a:p>
          <a:p>
            <a:endParaRPr lang="en-US" dirty="0"/>
          </a:p>
          <a:p>
            <a:r>
              <a:rPr lang="en-US" dirty="0" smtClean="0"/>
              <a:t>Spindle fibers connect to the chromosome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Metaphase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9800"/>
            <a:ext cx="40243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239000" y="1295400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Centriole</a:t>
            </a:r>
            <a:endParaRPr lang="en-US" b="1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81113" y="1671191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Spindle</a:t>
            </a:r>
            <a:endParaRPr lang="en-US" b="1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7" name="Straight Connector 6"/>
          <p:cNvCxnSpPr>
            <a:stCxn id="5" idx="2"/>
          </p:cNvCxnSpPr>
          <p:nvPr/>
        </p:nvCxnSpPr>
        <p:spPr>
          <a:xfrm>
            <a:off x="5590227" y="2040523"/>
            <a:ext cx="962973" cy="138847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2"/>
          </p:cNvCxnSpPr>
          <p:nvPr/>
        </p:nvCxnSpPr>
        <p:spPr>
          <a:xfrm>
            <a:off x="7831470" y="1664732"/>
            <a:ext cx="0" cy="1230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11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4343400" cy="5029200"/>
          </a:xfrm>
        </p:spPr>
        <p:txBody>
          <a:bodyPr/>
          <a:lstStyle/>
          <a:p>
            <a:r>
              <a:rPr lang="en-US" dirty="0" smtClean="0"/>
              <a:t>Anaphase is the third phase of mitosis</a:t>
            </a:r>
          </a:p>
          <a:p>
            <a:r>
              <a:rPr lang="en-US" dirty="0" smtClean="0"/>
              <a:t>Sister chromatids separate into individual chromosomes</a:t>
            </a:r>
          </a:p>
          <a:p>
            <a:r>
              <a:rPr lang="en-US" dirty="0" smtClean="0"/>
              <a:t>The continue to move unit they have formed into 2 groups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Anaphase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828800"/>
            <a:ext cx="4383087" cy="437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24200" y="990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Individual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Chromosomes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Separate</a:t>
            </a:r>
            <a:endParaRPr lang="en-US" b="1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410200" y="1828800"/>
            <a:ext cx="533400" cy="914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2"/>
          </p:cNvCxnSpPr>
          <p:nvPr/>
        </p:nvCxnSpPr>
        <p:spPr>
          <a:xfrm>
            <a:off x="5410200" y="1913930"/>
            <a:ext cx="0" cy="166747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74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876800" cy="4572000"/>
          </a:xfrm>
        </p:spPr>
        <p:txBody>
          <a:bodyPr/>
          <a:lstStyle/>
          <a:p>
            <a:r>
              <a:rPr lang="en-US" dirty="0" err="1" smtClean="0"/>
              <a:t>Telophase</a:t>
            </a:r>
            <a:r>
              <a:rPr lang="en-US" dirty="0" smtClean="0"/>
              <a:t> is the 4</a:t>
            </a:r>
            <a:r>
              <a:rPr lang="en-US" baseline="30000" dirty="0" smtClean="0"/>
              <a:t>th</a:t>
            </a:r>
            <a:r>
              <a:rPr lang="en-US" dirty="0" smtClean="0"/>
              <a:t> and final phase of mitosis</a:t>
            </a:r>
          </a:p>
          <a:p>
            <a:r>
              <a:rPr lang="en-US" dirty="0" smtClean="0"/>
              <a:t>Chromosomes gather at opposite ends of the cell and start to unwind.</a:t>
            </a:r>
          </a:p>
          <a:p>
            <a:r>
              <a:rPr lang="en-US" dirty="0" smtClean="0"/>
              <a:t>A new nucleus forms around each group of chromosomes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Telophase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936" y="1828800"/>
            <a:ext cx="40608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600" y="1334550"/>
            <a:ext cx="2168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Nucleus reforms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324600" y="1734660"/>
            <a:ext cx="533400" cy="7799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172200" y="1734660"/>
            <a:ext cx="152400" cy="23801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09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572000" cy="4572000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a part of mitosis</a:t>
            </a:r>
          </a:p>
          <a:p>
            <a:endPara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/>
              <a:t>During cytokinesis, the cytoplasm pinches in half.</a:t>
            </a:r>
          </a:p>
          <a:p>
            <a:endParaRPr lang="en-US" dirty="0"/>
          </a:p>
          <a:p>
            <a:r>
              <a:rPr lang="en-US" dirty="0" smtClean="0"/>
              <a:t>Each new cell now has an identical set of chromosomes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Cytokinesis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676400"/>
            <a:ext cx="4303713" cy="447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87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plants, a cell plate forms in the middle of the 2 new nuclei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Cytokinesis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5410691" cy="386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63529" y="264222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Cell wall</a:t>
            </a:r>
            <a:endParaRPr lang="en-US" b="1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5867400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Cell plate</a:t>
            </a:r>
            <a:endParaRPr lang="en-US" b="1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7" name="Straight Connector 6"/>
          <p:cNvCxnSpPr>
            <a:stCxn id="4" idx="2"/>
          </p:cNvCxnSpPr>
          <p:nvPr/>
        </p:nvCxnSpPr>
        <p:spPr>
          <a:xfrm flipH="1">
            <a:off x="6263529" y="3011561"/>
            <a:ext cx="553998" cy="5698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196094" y="4521994"/>
            <a:ext cx="1490451" cy="134540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83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phase of mitosis during which the chromosomes line up at the center of the cell.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Prophase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Metaphase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Anaphase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Telophase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81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mitosis, “sister” chromatids separate from one another during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Prophase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Metaphase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Anaphase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Telophase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3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eukaryotes, cell division happens in two stages.</a:t>
            </a:r>
          </a:p>
          <a:p>
            <a:endParaRPr lang="en-US" dirty="0"/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stage: Mitosis – division of nucleus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stage: Cytokinesis – division of the cell cytoplasm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Division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29000"/>
            <a:ext cx="3631008" cy="2925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01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Genetic information is passed from one generation to the next on chromosomes.</a:t>
            </a:r>
          </a:p>
          <a:p>
            <a:r>
              <a:rPr lang="en-US" dirty="0" smtClean="0"/>
              <a:t>Before cell division, each chromosome is copied.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43" y="3124200"/>
            <a:ext cx="4376737" cy="3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94050"/>
            <a:ext cx="4224337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87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3778094" cy="4572000"/>
          </a:xfrm>
        </p:spPr>
        <p:txBody>
          <a:bodyPr/>
          <a:lstStyle/>
          <a:p>
            <a:r>
              <a:rPr lang="en-US" dirty="0" smtClean="0"/>
              <a:t>Each chromosome consists of two identical “sister” chromatids.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Chromatids are attached by the centromere.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038" y="1295400"/>
            <a:ext cx="414577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81400"/>
            <a:ext cx="615950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231" y="1981200"/>
            <a:ext cx="1030287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49820" y="5419409"/>
            <a:ext cx="149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Centromere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1744" y="1611868"/>
            <a:ext cx="2136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Sister Chromatids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172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cell cycle is the series  of events that cells go through as they grow and divide.</a:t>
            </a:r>
          </a:p>
          <a:p>
            <a:r>
              <a:rPr lang="en-US" dirty="0" smtClean="0"/>
              <a:t>During Interphase : </a:t>
            </a:r>
          </a:p>
          <a:p>
            <a:pPr lvl="1"/>
            <a:r>
              <a:rPr lang="en-US" dirty="0" smtClean="0"/>
              <a:t>A cell grows</a:t>
            </a:r>
          </a:p>
          <a:p>
            <a:pPr lvl="1"/>
            <a:r>
              <a:rPr lang="en-US" dirty="0" smtClean="0"/>
              <a:t>Cell replicates DNA to prepare for cell division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Cycle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0"/>
            <a:ext cx="43815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54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"/>
            <a:ext cx="5594147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04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Biologist divide the events of mitosis into four phases:</a:t>
            </a:r>
          </a:p>
          <a:p>
            <a:pPr marL="0" indent="0">
              <a:buNone/>
            </a:pPr>
            <a:r>
              <a:rPr lang="en-US" dirty="0" smtClean="0"/>
              <a:t>(PMAT)</a:t>
            </a:r>
          </a:p>
          <a:p>
            <a:pPr lvl="1"/>
            <a:r>
              <a:rPr lang="en-US" dirty="0" smtClean="0"/>
              <a:t>Prophase</a:t>
            </a:r>
          </a:p>
          <a:p>
            <a:pPr lvl="1"/>
            <a:r>
              <a:rPr lang="en-US" dirty="0" smtClean="0"/>
              <a:t>Metaphase</a:t>
            </a:r>
          </a:p>
          <a:p>
            <a:pPr lvl="1"/>
            <a:r>
              <a:rPr lang="en-US" dirty="0" smtClean="0"/>
              <a:t>Anaphase </a:t>
            </a:r>
          </a:p>
          <a:p>
            <a:pPr lvl="1"/>
            <a:r>
              <a:rPr lang="en-US" dirty="0" err="1" smtClean="0"/>
              <a:t>Telophase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5384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42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series of events that cells go through as they grow and divide is called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 cell cycle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Mitosis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Interphase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cytokinesis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32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564494"/>
            <a:ext cx="4419600" cy="4800600"/>
          </a:xfrm>
        </p:spPr>
        <p:txBody>
          <a:bodyPr/>
          <a:lstStyle/>
          <a:p>
            <a:r>
              <a:rPr lang="en-US" dirty="0" smtClean="0"/>
              <a:t>Prophase is the first phase of mitosis.</a:t>
            </a:r>
          </a:p>
          <a:p>
            <a:r>
              <a:rPr lang="en-US" dirty="0" smtClean="0"/>
              <a:t>The centrioles separate and take up positions on opposite side of the nucleus</a:t>
            </a:r>
          </a:p>
          <a:p>
            <a:r>
              <a:rPr lang="en-US" dirty="0" smtClean="0"/>
              <a:t>Spindle fibers begin forming</a:t>
            </a:r>
          </a:p>
          <a:p>
            <a:r>
              <a:rPr lang="en-US" dirty="0" smtClean="0"/>
              <a:t>Chromosomes form and nucleus begins to break down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Prophase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3760787" cy="370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72200" y="5529262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Chromosomes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(paired chromatids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8300" y="9906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Spindle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forming</a:t>
            </a:r>
            <a:endParaRPr lang="en-US" b="1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449580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8" name="Straight Connector 7"/>
          <p:cNvCxnSpPr>
            <a:stCxn id="5" idx="2"/>
          </p:cNvCxnSpPr>
          <p:nvPr/>
        </p:nvCxnSpPr>
        <p:spPr>
          <a:xfrm>
            <a:off x="6172200" y="1636931"/>
            <a:ext cx="533400" cy="877669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551" y="3784322"/>
            <a:ext cx="433387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988" y="4527272"/>
            <a:ext cx="182563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378482" y="1108341"/>
            <a:ext cx="1441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Centrioles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>
            <a:stCxn id="11" idx="2"/>
          </p:cNvCxnSpPr>
          <p:nvPr/>
        </p:nvCxnSpPr>
        <p:spPr>
          <a:xfrm flipH="1">
            <a:off x="7750938" y="1508451"/>
            <a:ext cx="348287" cy="100614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12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66</TotalTime>
  <Words>384</Words>
  <Application>Microsoft Office PowerPoint</Application>
  <PresentationFormat>On-screen Show (4:3)</PresentationFormat>
  <Paragraphs>86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Paper</vt:lpstr>
      <vt:lpstr>Cell Division and Mitosis</vt:lpstr>
      <vt:lpstr>Cell Division</vt:lpstr>
      <vt:lpstr>Chromosomes</vt:lpstr>
      <vt:lpstr>Chromosomes</vt:lpstr>
      <vt:lpstr>Cell Cycle</vt:lpstr>
      <vt:lpstr>PowerPoint Presentation</vt:lpstr>
      <vt:lpstr>Mitosis</vt:lpstr>
      <vt:lpstr>Question 1</vt:lpstr>
      <vt:lpstr>Prophase</vt:lpstr>
      <vt:lpstr>Metaphase</vt:lpstr>
      <vt:lpstr>Anaphase</vt:lpstr>
      <vt:lpstr>Telophase</vt:lpstr>
      <vt:lpstr>Cytokinesis</vt:lpstr>
      <vt:lpstr>Cytokinesis</vt:lpstr>
      <vt:lpstr>Question 2</vt:lpstr>
      <vt:lpstr>Question 3</vt:lpstr>
    </vt:vector>
  </TitlesOfParts>
  <Company>WVUSD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Division and Mitosis</dc:title>
  <dc:creator>Windows User</dc:creator>
  <cp:lastModifiedBy>Windows User</cp:lastModifiedBy>
  <cp:revision>7</cp:revision>
  <dcterms:created xsi:type="dcterms:W3CDTF">2012-10-30T03:57:32Z</dcterms:created>
  <dcterms:modified xsi:type="dcterms:W3CDTF">2012-10-30T05:04:02Z</dcterms:modified>
</cp:coreProperties>
</file>