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7597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513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0749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569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7374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5473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6832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1817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259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163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000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3D41A-695E-40A3-A0D3-F9D03D987212}" type="datetimeFigureOut">
              <a:rPr lang="es-MX" smtClean="0"/>
              <a:t>25/04/2012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99694-26EB-4B44-B8F4-E342A6CB6E2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413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7772400" cy="1470025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/>
              <a:t>Obras</a:t>
            </a:r>
            <a:r>
              <a:rPr lang="en-US" dirty="0" smtClean="0"/>
              <a:t> de la </a:t>
            </a:r>
            <a:r>
              <a:rPr lang="en-US" dirty="0" err="1" smtClean="0"/>
              <a:t>Unidad</a:t>
            </a:r>
            <a:r>
              <a:rPr lang="en-US" dirty="0" smtClean="0"/>
              <a:t> 9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9624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“Romance de la </a:t>
            </a:r>
            <a:r>
              <a:rPr lang="en-US" dirty="0" err="1" smtClean="0">
                <a:solidFill>
                  <a:schemeClr val="tx1"/>
                </a:solidFill>
              </a:rPr>
              <a:t>pérdida</a:t>
            </a:r>
            <a:r>
              <a:rPr lang="en-US" dirty="0" smtClean="0">
                <a:solidFill>
                  <a:schemeClr val="tx1"/>
                </a:solidFill>
              </a:rPr>
              <a:t> de la </a:t>
            </a:r>
            <a:r>
              <a:rPr lang="en-US" dirty="0" err="1" smtClean="0">
                <a:solidFill>
                  <a:schemeClr val="tx1"/>
                </a:solidFill>
              </a:rPr>
              <a:t>Alhama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“</a:t>
            </a:r>
            <a:r>
              <a:rPr lang="en-US" dirty="0" err="1" smtClean="0">
                <a:solidFill>
                  <a:schemeClr val="tx1"/>
                </a:solidFill>
              </a:rPr>
              <a:t>Naufragios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“ A Roosevelt”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“El </a:t>
            </a:r>
            <a:r>
              <a:rPr lang="en-US" dirty="0" err="1" smtClean="0">
                <a:solidFill>
                  <a:schemeClr val="tx1"/>
                </a:solidFill>
              </a:rPr>
              <a:t>hijo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“</a:t>
            </a:r>
            <a:r>
              <a:rPr lang="en-US" dirty="0" err="1" smtClean="0">
                <a:solidFill>
                  <a:schemeClr val="tx1"/>
                </a:solidFill>
              </a:rPr>
              <a:t>Antoñito</a:t>
            </a:r>
            <a:r>
              <a:rPr lang="en-US" dirty="0" smtClean="0">
                <a:solidFill>
                  <a:schemeClr val="tx1"/>
                </a:solidFill>
              </a:rPr>
              <a:t> el </a:t>
            </a:r>
            <a:r>
              <a:rPr lang="en-US" dirty="0" err="1" smtClean="0">
                <a:solidFill>
                  <a:schemeClr val="tx1"/>
                </a:solidFill>
              </a:rPr>
              <a:t>camborio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camino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Sevilla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068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33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Obras de la Unidad 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Obras de la Unidad 9</dc:title>
  <dc:creator>Estrella Zumaeta</dc:creator>
  <cp:lastModifiedBy>Estrella Zumaeta</cp:lastModifiedBy>
  <cp:revision>1</cp:revision>
  <dcterms:created xsi:type="dcterms:W3CDTF">2012-04-25T19:14:24Z</dcterms:created>
  <dcterms:modified xsi:type="dcterms:W3CDTF">2012-04-25T19:22:49Z</dcterms:modified>
</cp:coreProperties>
</file>