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54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2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1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33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6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0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3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3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4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6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6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10BB-A499-436D-845A-6A8F2AD806AD}" type="datetimeFigureOut">
              <a:rPr lang="en-US" smtClean="0"/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9B4F-D222-447B-945D-7D383C3EE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0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1984</a:t>
            </a:r>
            <a:r>
              <a:rPr lang="en-US" dirty="0" smtClean="0"/>
              <a:t> Final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2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Final Activity</a:t>
            </a:r>
            <a:br>
              <a:rPr lang="en-US" sz="2000" dirty="0"/>
            </a:br>
            <a:r>
              <a:rPr lang="en-US" sz="2000" dirty="0"/>
              <a:t>Choose one of the following activities to conclude your </a:t>
            </a:r>
            <a:r>
              <a:rPr lang="en-US" sz="2000" i="1" dirty="0"/>
              <a:t>1984</a:t>
            </a:r>
            <a:r>
              <a:rPr lang="en-US" sz="2000" dirty="0"/>
              <a:t> reading.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51054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Create a newspaper with three or four </a:t>
            </a:r>
            <a:r>
              <a:rPr lang="en-US" sz="2400" dirty="0" smtClean="0"/>
              <a:t>sections (each section should have 2-3 articles, pictures, etc.) </a:t>
            </a:r>
            <a:r>
              <a:rPr lang="en-US" sz="2400" dirty="0"/>
              <a:t>written from the Party’s point of view. </a:t>
            </a:r>
            <a:r>
              <a:rPr lang="en-US" sz="2400" b="1" dirty="0"/>
              <a:t>Concentrate on propaganda techniques.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Put together a poster full of photographs of </a:t>
            </a:r>
            <a:r>
              <a:rPr lang="en-US" sz="2400" b="1" i="1" dirty="0"/>
              <a:t>current images</a:t>
            </a:r>
            <a:r>
              <a:rPr lang="en-US" sz="2400" dirty="0"/>
              <a:t> that capture the tone of </a:t>
            </a:r>
            <a:r>
              <a:rPr lang="en-US" sz="2400" i="1" dirty="0"/>
              <a:t>1984</a:t>
            </a:r>
            <a:r>
              <a:rPr lang="en-US" sz="2400" dirty="0" smtClean="0"/>
              <a:t>.  You must include a written description of why you chose the images.</a:t>
            </a:r>
            <a:endParaRPr lang="en-US" sz="2400" dirty="0"/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Make a </a:t>
            </a:r>
            <a:r>
              <a:rPr lang="en-US" sz="2400" b="1" dirty="0"/>
              <a:t>five minute video</a:t>
            </a:r>
            <a:r>
              <a:rPr lang="en-US" sz="2400" dirty="0"/>
              <a:t> depicting any scene from the book. (please avoid one of the sex scenes)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/>
              <a:t>Write a new ending for the book. You can either take out the last chapter and replace it with your own or you can write a chapter that follows the current last chapter of the book.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This </a:t>
            </a:r>
            <a:r>
              <a:rPr lang="en-US" sz="2400" dirty="0"/>
              <a:t>assignment is out of 100 </a:t>
            </a:r>
            <a:r>
              <a:rPr lang="en-US" sz="2400" dirty="0" smtClean="0"/>
              <a:t>points, based </a:t>
            </a:r>
            <a:r>
              <a:rPr lang="en-US" sz="2400" dirty="0"/>
              <a:t>on originality, creativity, </a:t>
            </a:r>
            <a:r>
              <a:rPr lang="en-US" sz="2400" dirty="0" smtClean="0"/>
              <a:t>and effort, as well as how thought-provoking your project is.  You will present your project in a </a:t>
            </a:r>
            <a:r>
              <a:rPr lang="en-US" sz="2400" smtClean="0"/>
              <a:t>gallery walk.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4682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1984 Final Project</vt:lpstr>
      <vt:lpstr>Final Activity Choose one of the following activities to conclude your 1984 reading.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1984 Final Project</dc:title>
  <dc:creator>infosys</dc:creator>
  <cp:lastModifiedBy>infosys</cp:lastModifiedBy>
  <cp:revision>1</cp:revision>
  <dcterms:created xsi:type="dcterms:W3CDTF">2011-12-02T15:12:18Z</dcterms:created>
  <dcterms:modified xsi:type="dcterms:W3CDTF">2011-12-02T15:13:07Z</dcterms:modified>
</cp:coreProperties>
</file>