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95A62-2B42-47AC-97C8-8B5639E64C3B}" type="datetimeFigureOut">
              <a:rPr lang="en-US" smtClean="0"/>
              <a:t>10/12/2009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0B938-90BB-40D0-8E22-EEBE1C087B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Physiological Density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more meaningful population measure is looking at the number of people per area of a region.</a:t>
            </a:r>
          </a:p>
          <a:p>
            <a:r>
              <a:rPr lang="en-US" u="sng" dirty="0" smtClean="0"/>
              <a:t>Arable land- </a:t>
            </a:r>
            <a:r>
              <a:rPr lang="en-US" dirty="0" smtClean="0"/>
              <a:t>land suited for agriculture</a:t>
            </a:r>
          </a:p>
          <a:p>
            <a:r>
              <a:rPr lang="en-US" dirty="0" smtClean="0"/>
              <a:t>Example: In the U.S. the physiological density is 172 persons per kilometer (445 per square mile) of arable land</a:t>
            </a:r>
          </a:p>
          <a:p>
            <a:pPr lvl="1"/>
            <a:r>
              <a:rPr lang="en-US" dirty="0" smtClean="0"/>
              <a:t>Egypt has 2,580 persons per square kilometer (</a:t>
            </a:r>
            <a:r>
              <a:rPr lang="en-US" dirty="0" smtClean="0"/>
              <a:t>6,682 per square mile) of arable land</a:t>
            </a:r>
          </a:p>
          <a:p>
            <a:pPr lvl="1">
              <a:buNone/>
            </a:pPr>
            <a:r>
              <a:rPr lang="en-US" dirty="0" smtClean="0"/>
              <a:t>= This large difference in physiological densities demonstrates crops grown on a </a:t>
            </a:r>
            <a:r>
              <a:rPr lang="en-US" dirty="0" err="1" smtClean="0"/>
              <a:t>hectacre</a:t>
            </a:r>
            <a:r>
              <a:rPr lang="en-US" dirty="0" smtClean="0"/>
              <a:t> of land in </a:t>
            </a:r>
            <a:r>
              <a:rPr lang="en-US" dirty="0" err="1" smtClean="0"/>
              <a:t>Eygpt</a:t>
            </a:r>
            <a:r>
              <a:rPr lang="en-US" dirty="0" smtClean="0"/>
              <a:t> must feed far more people than in the U.S.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 smtClean="0"/>
              <a:t>Example: In the U.S. the physiological density is 172 persons per kilometer (445 per square mile) of arable land</a:t>
            </a:r>
          </a:p>
          <a:p>
            <a:pPr lvl="1"/>
            <a:r>
              <a:rPr lang="en-US" dirty="0" smtClean="0"/>
              <a:t>Egypt has 2,580 persons per square kilometer (6,682 per square mile) of arable land</a:t>
            </a:r>
          </a:p>
          <a:p>
            <a:pPr lvl="1">
              <a:buNone/>
            </a:pPr>
            <a:r>
              <a:rPr lang="en-US" dirty="0" smtClean="0"/>
              <a:t>= This large difference in physiological densities demonstrates crops grown on a hectare of land in Egypt must feed far more people than in the U.S.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higher the physiological density- the greater the pressure people may put on the land to produce food</a:t>
            </a:r>
          </a:p>
          <a:p>
            <a:r>
              <a:rPr lang="en-US" dirty="0" smtClean="0"/>
              <a:t>Provides insights into the relationship between the size of a population and availability in a region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192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Physiological Density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Density</dc:title>
  <dc:creator>Heather</dc:creator>
  <cp:lastModifiedBy>Heather</cp:lastModifiedBy>
  <cp:revision>4</cp:revision>
  <dcterms:created xsi:type="dcterms:W3CDTF">2009-10-13T01:40:04Z</dcterms:created>
  <dcterms:modified xsi:type="dcterms:W3CDTF">2009-10-13T02:08:48Z</dcterms:modified>
</cp:coreProperties>
</file>