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7" r:id="rId9"/>
    <p:sldId id="272" r:id="rId10"/>
    <p:sldId id="277" r:id="rId11"/>
    <p:sldId id="278" r:id="rId12"/>
    <p:sldId id="281" r:id="rId13"/>
    <p:sldId id="285" r:id="rId14"/>
    <p:sldId id="287" r:id="rId15"/>
    <p:sldId id="288" r:id="rId16"/>
    <p:sldId id="289" r:id="rId17"/>
    <p:sldId id="294" r:id="rId18"/>
    <p:sldId id="295" r:id="rId19"/>
    <p:sldId id="297" r:id="rId20"/>
    <p:sldId id="298" r:id="rId21"/>
    <p:sldId id="299" r:id="rId22"/>
    <p:sldId id="302" r:id="rId23"/>
    <p:sldId id="305" r:id="rId24"/>
    <p:sldId id="309" r:id="rId25"/>
    <p:sldId id="310" r:id="rId26"/>
    <p:sldId id="311" r:id="rId27"/>
    <p:sldId id="313" r:id="rId28"/>
    <p:sldId id="314" r:id="rId29"/>
    <p:sldId id="315" r:id="rId30"/>
    <p:sldId id="316" r:id="rId31"/>
    <p:sldId id="318" r:id="rId32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fld id="{17181C97-0786-4C1D-85D8-FF4AC63F495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F9A5FC-D79E-4275-9142-7E0BA885D5CC}" type="slidenum">
              <a:rPr lang="en-US"/>
              <a:pPr/>
              <a:t>1</a:t>
            </a:fld>
            <a:endParaRPr lang="en-US"/>
          </a:p>
        </p:txBody>
      </p:sp>
      <p:sp>
        <p:nvSpPr>
          <p:cNvPr id="6860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35DB77A-7AED-47AF-B1B4-05F83B226BCF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8610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C26613-018E-4A67-AF16-4D542AA3CC6B}" type="slidenum">
              <a:rPr lang="en-US"/>
              <a:pPr/>
              <a:t>2</a:t>
            </a:fld>
            <a:endParaRPr lang="en-US"/>
          </a:p>
        </p:txBody>
      </p:sp>
      <p:sp>
        <p:nvSpPr>
          <p:cNvPr id="6963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D3535C0-FA8F-4626-A225-DEF7ECD32086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963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44E9CD-A932-45D5-A4E3-BD96984E41E0}" type="slidenum">
              <a:rPr lang="en-US"/>
              <a:pPr/>
              <a:t>3</a:t>
            </a:fld>
            <a:endParaRPr lang="en-US"/>
          </a:p>
        </p:txBody>
      </p:sp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1AEE4B1-639A-4434-BBCB-5FC1056079E2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168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672195-F521-4DEE-946F-8C77991B9260}" type="slidenum">
              <a:rPr lang="en-US"/>
              <a:pPr/>
              <a:t>4</a:t>
            </a:fld>
            <a:endParaRPr lang="en-US"/>
          </a:p>
        </p:txBody>
      </p:sp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0FCEBBB-619A-4A8B-B39B-7B61F8227CB5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2706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7D96E6-DA11-49AB-BD0A-32C3157C4ADC}" type="slidenum">
              <a:rPr lang="en-US"/>
              <a:pPr/>
              <a:t>5</a:t>
            </a:fld>
            <a:endParaRPr lang="en-US"/>
          </a:p>
        </p:txBody>
      </p:sp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B2F63C5-88EB-4331-B85B-DB86517B56E9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3730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62AAFA-CC50-4703-B27D-4CF4ACC3F5B4}" type="slidenum">
              <a:rPr lang="en-US"/>
              <a:pPr/>
              <a:t>6</a:t>
            </a:fld>
            <a:endParaRPr lang="en-US"/>
          </a:p>
        </p:txBody>
      </p:sp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D34EE3A-E144-4452-8D27-99D89675C7A0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475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B7E3B0-78F7-4963-91E7-B2A86EFFE59D}" type="slidenum">
              <a:rPr lang="en-US"/>
              <a:pPr/>
              <a:t>7</a:t>
            </a:fld>
            <a:endParaRPr lang="en-US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2BCDDFC-8C38-4DBE-8AC0-4D0939646018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680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D95461B-0A02-4F57-BC32-8A00B02F9635}" type="slidenum">
              <a:rPr lang="en-US"/>
              <a:pPr/>
              <a:t>8</a:t>
            </a:fld>
            <a:endParaRPr lang="en-US"/>
          </a:p>
        </p:txBody>
      </p:sp>
      <p:sp>
        <p:nvSpPr>
          <p:cNvPr id="7987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D778B5F-AB24-4B2A-BFAA-2FF8C793CEB9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987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FF8758-7E4F-4F88-9053-65C20FC3670B}" type="slidenum">
              <a:rPr lang="en-US"/>
              <a:pPr/>
              <a:t>9</a:t>
            </a:fld>
            <a:endParaRPr lang="en-US"/>
          </a:p>
        </p:txBody>
      </p:sp>
      <p:sp>
        <p:nvSpPr>
          <p:cNvPr id="8499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9A9D1F0-3864-42F0-95BE-8116327BB5C8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8499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55770B-5042-4E2A-A5DC-83BD8CC61A64}" type="slidenum">
              <a:rPr lang="en-US"/>
              <a:pPr/>
              <a:t>10</a:t>
            </a:fld>
            <a:endParaRPr lang="en-US"/>
          </a:p>
        </p:txBody>
      </p:sp>
      <p:sp>
        <p:nvSpPr>
          <p:cNvPr id="901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EED39D4-9F47-4868-A31E-080203039F30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9011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AA1628-B711-49E4-8A27-D128932FCD2A}" type="slidenum">
              <a:rPr lang="en-US"/>
              <a:pPr/>
              <a:t>11</a:t>
            </a:fld>
            <a:endParaRPr lang="en-US"/>
          </a:p>
        </p:txBody>
      </p:sp>
      <p:sp>
        <p:nvSpPr>
          <p:cNvPr id="9113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FB38AFF-B655-4194-A10B-D5380AD0F9E7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91138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98A1DC0-27CA-400D-BDF1-F0DE3396A9CF}" type="slidenum">
              <a:rPr lang="en-US"/>
              <a:pPr/>
              <a:t>12</a:t>
            </a:fld>
            <a:endParaRPr lang="en-US"/>
          </a:p>
        </p:txBody>
      </p:sp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C3FEE94-E1D1-45E0-8A24-8823925B867E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94210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8B92AF-5CBB-43A7-98BF-002628BEB9FE}" type="slidenum">
              <a:rPr lang="en-US"/>
              <a:pPr/>
              <a:t>13</a:t>
            </a:fld>
            <a:endParaRPr lang="en-US"/>
          </a:p>
        </p:txBody>
      </p:sp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8D7DB91-2602-487B-A4A0-BC27A738E863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98306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78FEDB-36BA-4DF0-A77F-07B3664D571B}" type="slidenum">
              <a:rPr lang="en-US"/>
              <a:pPr/>
              <a:t>14</a:t>
            </a:fld>
            <a:endParaRPr lang="en-US"/>
          </a:p>
        </p:txBody>
      </p:sp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C981515-6670-4E9B-801E-7B322220E8CF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0035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CF0A68-72F8-481B-A43F-417FFD0A1AA2}" type="slidenum">
              <a:rPr lang="en-US"/>
              <a:pPr/>
              <a:t>15</a:t>
            </a:fld>
            <a:endParaRPr lang="en-US"/>
          </a:p>
        </p:txBody>
      </p:sp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64133B5-4F0E-4D78-AF83-603FC739910B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01378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C34A40-E8BC-4B3F-B38B-356CE2907268}" type="slidenum">
              <a:rPr lang="en-US"/>
              <a:pPr/>
              <a:t>16</a:t>
            </a:fld>
            <a:endParaRPr lang="en-US"/>
          </a:p>
        </p:txBody>
      </p:sp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2F8388C-54FD-4A56-9205-0A3D186FA0EA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0240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CCBEA9-CB6A-46A7-B389-4091DE37C6C8}" type="slidenum">
              <a:rPr lang="en-US"/>
              <a:pPr/>
              <a:t>17</a:t>
            </a:fld>
            <a:endParaRPr lang="en-US"/>
          </a:p>
        </p:txBody>
      </p:sp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BA02F92-412A-4F22-B3F0-104E040865E5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0752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0729AB-BD02-467A-9F12-1C11DC990223}" type="slidenum">
              <a:rPr lang="en-US"/>
              <a:pPr/>
              <a:t>18</a:t>
            </a:fld>
            <a:endParaRPr lang="en-US"/>
          </a:p>
        </p:txBody>
      </p:sp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2D7CDBE-8487-4573-816D-3D361173E662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08546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14A33D-9C09-4CBA-A67A-F62DF77CD418}" type="slidenum">
              <a:rPr lang="en-US"/>
              <a:pPr/>
              <a:t>19</a:t>
            </a:fld>
            <a:endParaRPr lang="en-US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5345BA7-B313-4AB4-92C1-E8C0E1CE56C4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1059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6DD1412-774A-405A-9021-04112E6D8C0D}" type="slidenum">
              <a:rPr lang="en-US"/>
              <a:pPr/>
              <a:t>20</a:t>
            </a:fld>
            <a:endParaRPr lang="en-US"/>
          </a:p>
        </p:txBody>
      </p:sp>
      <p:sp>
        <p:nvSpPr>
          <p:cNvPr id="11161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1937F70-ADAE-41A6-8466-6B2A7332F791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11618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6528DD-2466-429A-896E-87AF456B11FE}" type="slidenum">
              <a:rPr lang="en-US"/>
              <a:pPr/>
              <a:t>21</a:t>
            </a:fld>
            <a:endParaRPr lang="en-US"/>
          </a:p>
        </p:txBody>
      </p:sp>
      <p:sp>
        <p:nvSpPr>
          <p:cNvPr id="11264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69D658A-3B2A-4180-94F7-48DBAA930D3D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1264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66780A3-1713-4D41-B1A5-AA69D837FB80}" type="slidenum">
              <a:rPr lang="en-US"/>
              <a:pPr/>
              <a:t>22</a:t>
            </a:fld>
            <a:endParaRPr lang="en-US"/>
          </a:p>
        </p:txBody>
      </p:sp>
      <p:sp>
        <p:nvSpPr>
          <p:cNvPr id="1157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148B094-FE21-4D46-8186-464471BA2318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1571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749978-C216-45BA-AD6F-20834846E778}" type="slidenum">
              <a:rPr lang="en-US"/>
              <a:pPr/>
              <a:t>23</a:t>
            </a:fld>
            <a:endParaRPr lang="en-US"/>
          </a:p>
        </p:txBody>
      </p:sp>
      <p:sp>
        <p:nvSpPr>
          <p:cNvPr id="11878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BBAD07F-47F6-4EA9-9DC6-1C3C0F559AD2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18786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462607-7DBD-4A46-A401-23A07A2BD2D2}" type="slidenum">
              <a:rPr lang="en-US"/>
              <a:pPr/>
              <a:t>24</a:t>
            </a:fld>
            <a:endParaRPr lang="en-US"/>
          </a:p>
        </p:txBody>
      </p:sp>
      <p:sp>
        <p:nvSpPr>
          <p:cNvPr id="12288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45DF94E-0E7A-413A-9150-CDE812089F29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2288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8C0B5F5-5C41-46B1-91B3-0633B50EA01F}" type="slidenum">
              <a:rPr lang="en-US"/>
              <a:pPr/>
              <a:t>25</a:t>
            </a:fld>
            <a:endParaRPr lang="en-US"/>
          </a:p>
        </p:txBody>
      </p:sp>
      <p:sp>
        <p:nvSpPr>
          <p:cNvPr id="12390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B2DF2A6-AB26-49D4-AA27-F8E8AD8AE646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23906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42E9D-D6FA-4FA5-B843-4B1B3586F561}" type="slidenum">
              <a:rPr lang="en-US"/>
              <a:pPr/>
              <a:t>26</a:t>
            </a:fld>
            <a:endParaRPr lang="en-US"/>
          </a:p>
        </p:txBody>
      </p:sp>
      <p:sp>
        <p:nvSpPr>
          <p:cNvPr id="12492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D12C2B9-A61A-430A-8AFA-EBA5C9F64592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24930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3B3588-2166-4F54-BA04-807F4B6AD0E4}" type="slidenum">
              <a:rPr lang="en-US"/>
              <a:pPr/>
              <a:t>27</a:t>
            </a:fld>
            <a:endParaRPr lang="en-US"/>
          </a:p>
        </p:txBody>
      </p:sp>
      <p:sp>
        <p:nvSpPr>
          <p:cNvPr id="12697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BC78DFC-53FB-4ABE-A3BF-3D1837A2F63D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26978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D0F0262-A3BD-415F-8E1C-5661D4A98F77}" type="slidenum">
              <a:rPr lang="en-US"/>
              <a:pPr/>
              <a:t>28</a:t>
            </a:fld>
            <a:endParaRPr lang="en-US"/>
          </a:p>
        </p:txBody>
      </p:sp>
      <p:sp>
        <p:nvSpPr>
          <p:cNvPr id="12800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C959C9B-02C7-4F64-986C-7DC198AF2ABF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2800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6B751F-998D-464F-BEA3-3C7651502657}" type="slidenum">
              <a:rPr lang="en-US"/>
              <a:pPr/>
              <a:t>29</a:t>
            </a:fld>
            <a:endParaRPr lang="en-US"/>
          </a:p>
        </p:txBody>
      </p:sp>
      <p:sp>
        <p:nvSpPr>
          <p:cNvPr id="12902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17DD0D9-5471-43FD-BE3C-DD39702B4921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29026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7B6D5F-F977-4188-8058-2DCFDDE32E8B}" type="slidenum">
              <a:rPr lang="en-US"/>
              <a:pPr/>
              <a:t>30</a:t>
            </a:fld>
            <a:endParaRPr lang="en-US"/>
          </a:p>
        </p:txBody>
      </p:sp>
      <p:sp>
        <p:nvSpPr>
          <p:cNvPr id="13004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5482F98-3933-4E9E-A491-025960C577ED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30050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2239A5-8125-47C3-ACB6-6DE7918EEE54}" type="slidenum">
              <a:rPr lang="en-US"/>
              <a:pPr/>
              <a:t>31</a:t>
            </a:fld>
            <a:endParaRPr lang="en-US"/>
          </a:p>
        </p:txBody>
      </p:sp>
      <p:sp>
        <p:nvSpPr>
          <p:cNvPr id="13209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3AC694A-3819-4F32-9CBA-CC084D31C71A}" type="slidenum">
              <a:rPr lang="en-US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 algn="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 sz="120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32098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E83A76-9544-410E-9E04-E6DEE56EA4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CC9D4A6-793C-4BB1-A9E1-F16A7E3A81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509F3E-214F-4D4E-9300-05AEEB5AAA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3265E8B-2410-4CE0-9FB3-50EC76F70F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EA8C79-2515-468E-8F62-10502EA8A1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6A0155C-8486-47B9-A2B9-8172D97052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90934EA-000D-4B0A-AE3D-0F081C35D0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90DE1F4-65BA-49FF-98AD-0A461CE090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263DCF-B4B8-42F3-AF1F-B2F4814731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2F21565-B924-4C62-9657-105AC7D0E9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609600"/>
            <a:ext cx="1941512" cy="5483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5313" cy="5483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5E55387-DF21-4975-A287-A778B2B44B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CC"/>
            </a:gs>
            <a:gs pos="100000">
              <a:srgbClr val="FFCC6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69225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34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40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fld id="{64E36268-0F81-4134-9A51-2BD495C43FE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6CC27EE-0A5F-4414-BEB0-0906E79B28E6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524000" y="762000"/>
            <a:ext cx="6172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Español literatura AP: Repaso de obras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590800"/>
            <a:ext cx="2320925" cy="174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1600200"/>
            <a:ext cx="2478088" cy="3367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6096000" y="1676400"/>
          <a:ext cx="2466975" cy="3352800"/>
        </p:xfrm>
        <a:graphic>
          <a:graphicData uri="http://schemas.openxmlformats.org/presentationml/2006/ole">
            <p:oleObj spid="_x0000_s3077" r:id="rId6" imgW="2066667" imgH="2809524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56AA94A-EE3A-4A6F-BB70-81E46101B4FE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33107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447800" y="304800"/>
            <a:ext cx="6705600" cy="1381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“Romance del rey moro que perdió Alhama”, Anónimo, España, c.1500</a:t>
            </a:r>
          </a:p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219200"/>
            <a:ext cx="3505200" cy="510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038600"/>
            <a:ext cx="17526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4114800"/>
            <a:ext cx="1524000" cy="205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1219200"/>
            <a:ext cx="3352800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C396808-3737-4657-82EB-355615039C4D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38200" y="762000"/>
            <a:ext cx="77724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Soneto XXIII—(23): “En tanto que de rosa y azucena” de Garcilaso de la Vega, España, 1543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209800"/>
            <a:ext cx="2933700" cy="3786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2057400"/>
            <a:ext cx="2286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680929B-1C40-4143-9A4F-96DDA566385A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09600" y="762000"/>
            <a:ext cx="81534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“Salmo XVII, 17”, Miré los muros de la patria mía” de Francisco de Quevedo y Villegas, España, c.1600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281940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676400"/>
            <a:ext cx="16764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2362200"/>
            <a:ext cx="2743200" cy="388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4038600"/>
            <a:ext cx="1835150" cy="220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400" y="1524000"/>
            <a:ext cx="16002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2000" y="4038600"/>
            <a:ext cx="2819400" cy="212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D90EADA-5CE4-4910-A1FF-C7459C686F63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68580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“Soneto CLXVI=166: de Luis de Argote y Góngora, España, 1612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90600"/>
            <a:ext cx="25908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1600200"/>
            <a:ext cx="198120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048000"/>
            <a:ext cx="6858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3505200"/>
            <a:ext cx="6858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3810000"/>
            <a:ext cx="685800" cy="1350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56475" y="4267200"/>
            <a:ext cx="492125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920038" y="4724400"/>
            <a:ext cx="6445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968A55E-BA53-414E-B9C2-361002CCF91D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762000"/>
            <a:ext cx="7924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609600"/>
            <a:ext cx="8229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“Sátira filosófica” de Sor Juana Inés de la Cruz, México, c.1650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2667000"/>
            <a:ext cx="2590800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295400"/>
            <a:ext cx="1447800" cy="144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26670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1143000"/>
            <a:ext cx="2819400" cy="510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F60428E-8BDA-43CF-B616-7B50ABEE494D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609600" y="609600"/>
            <a:ext cx="7772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“En una tempestad” de Jos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é María Heredia, España, c.1830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733800"/>
            <a:ext cx="15240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2209800"/>
            <a:ext cx="152400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3200400"/>
            <a:ext cx="1524000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1219200"/>
            <a:ext cx="32766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E84EC57-42CF-4ADC-B5F2-4DA30EAB9E86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76200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“Rima LIII (53)” de Gustavo Adolfo B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écquer, España, c.1860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971800"/>
            <a:ext cx="2362200" cy="351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447800"/>
            <a:ext cx="16002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447800"/>
            <a:ext cx="27432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1219200"/>
            <a:ext cx="205740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4114800"/>
            <a:ext cx="2590800" cy="190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EC77DB4-107C-4CA3-A33C-CF93BF46F864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7772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“A Roosevelt” de Rub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én Darío, Nicaragua, 1905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447800"/>
            <a:ext cx="35052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1447800"/>
            <a:ext cx="2193925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133600"/>
            <a:ext cx="224790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95600" y="4191000"/>
            <a:ext cx="2209800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E62B761-A336-43D7-844E-66BCBF1F5F3C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848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“T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ú me quieres blanca” de Alfonsina Storni, Argentina, 1918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2286000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1371600"/>
            <a:ext cx="56388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E6D269C-0310-4261-AE5C-53B3BD3D21A5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7696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“Peso ancestral” 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de Alfonsina Storni, Argentina, 1919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219200"/>
            <a:ext cx="3810000" cy="3657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2667000"/>
            <a:ext cx="3657600" cy="346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831D6F5-8351-4BC8-9CAC-33470D279787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85800" y="762000"/>
            <a:ext cx="77724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“Muerte de Antoñito el Camborio” de Federico García Lorca, Epaña, 1928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191000"/>
            <a:ext cx="4191000" cy="205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810000"/>
            <a:ext cx="3733800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1676400"/>
            <a:ext cx="2819400" cy="179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3000" y="1676400"/>
            <a:ext cx="3124200" cy="2292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9D6F24-81BE-4BD6-9179-3148A7542317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914400" y="762000"/>
            <a:ext cx="76962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“Prendimiento de Antoñito el Camborio en el camino de Sevilla” de Federico García Lorca, España, 1928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676400"/>
            <a:ext cx="3484563" cy="3733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057400"/>
            <a:ext cx="1751013" cy="396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2438400"/>
            <a:ext cx="2479675" cy="3733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2294A0E-A303-4170-8405-B9440976F5BC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838200" y="838200"/>
            <a:ext cx="7620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“Balada de los dos abuelos” de Nicol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ás Guillén, cuba, 1934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895600"/>
            <a:ext cx="2667000" cy="3505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895600"/>
            <a:ext cx="2895600" cy="3481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0200" y="1295400"/>
            <a:ext cx="556260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C620DC4-9AD3-439B-B005-56930B929A91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838200" y="762000"/>
            <a:ext cx="7696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“Walking Around” de Pablo Neruda, Chile, 1935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124200"/>
            <a:ext cx="3886200" cy="297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124200"/>
            <a:ext cx="3886200" cy="297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295400"/>
            <a:ext cx="8001000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216C67E-E206-40EE-B14D-A90621054ED8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609600" y="685800"/>
            <a:ext cx="7848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09600" y="533400"/>
            <a:ext cx="7848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“A Julia de Burgos” de Julia de Burgos, Puerto Rico, c. 1940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295400"/>
            <a:ext cx="2684463" cy="495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743200"/>
            <a:ext cx="1704975" cy="3505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990600"/>
            <a:ext cx="28194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2438400"/>
            <a:ext cx="3124200" cy="3883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F8CC2CD-91D3-4F4B-B519-1DAA1A705CFF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5486400" y="304800"/>
            <a:ext cx="2895600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“Las medias rojas” de Emilia Pardo Bazán, España, 1923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676400"/>
            <a:ext cx="30480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533400"/>
            <a:ext cx="1954213" cy="205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990600"/>
            <a:ext cx="2362200" cy="213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00" y="4038600"/>
            <a:ext cx="3810000" cy="268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3810000"/>
            <a:ext cx="4114800" cy="2724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48D97AF-851F-46AA-8BC6-2717E3B57B8C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533400" y="1447800"/>
            <a:ext cx="1676400" cy="1922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“El hijo” de Horacio Quiroga, Uruguay, 1928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762000"/>
            <a:ext cx="4071938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228600"/>
            <a:ext cx="16764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4572000"/>
            <a:ext cx="2392363" cy="2068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F414340-2099-43A8-888C-80BF16DD3EC5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838200" y="304800"/>
            <a:ext cx="7543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“No oyes ladrar los perros” de Juan Rulfo, México, 1953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057400"/>
            <a:ext cx="4953000" cy="425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2819400"/>
            <a:ext cx="1887538" cy="236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5068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838200"/>
            <a:ext cx="2667000" cy="177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5069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974725"/>
            <a:ext cx="2667000" cy="224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CD85CDC-8DC6-44FC-A6A6-3A1FE41E3C61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762000" y="838200"/>
            <a:ext cx="7772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“Chac Mool” de Carlos Fuentes, México, 1954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676400"/>
            <a:ext cx="2971800" cy="1890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295400"/>
            <a:ext cx="2971800" cy="2378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3886200"/>
            <a:ext cx="1622425" cy="2606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8800" y="3886200"/>
            <a:ext cx="24384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4E76A45-D27D-41CD-AE5E-56D0963C6BBA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219200" y="838200"/>
            <a:ext cx="7239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“El sur” de Jorge Luis Borges, Argentina, 1956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089150"/>
            <a:ext cx="4343400" cy="344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295400"/>
            <a:ext cx="2805113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F512700-5DD4-44BC-ACAD-2052634329A5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4953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La siesta del martes” de Gabriel García Márquez,  Colombia, 1962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457200"/>
            <a:ext cx="1492250" cy="2209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590800"/>
            <a:ext cx="5483225" cy="3657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4648200"/>
            <a:ext cx="2895600" cy="1619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2743200"/>
            <a:ext cx="2743200" cy="178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9E2B852-1533-4C73-B9E6-E2169EC787BE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927225" y="685800"/>
            <a:ext cx="5845175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“Mi caballo mago” de Sabine R. Ulibarri, Nuevo México, EE.UU., 1964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3900" y="2057400"/>
            <a:ext cx="2832100" cy="419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676400"/>
            <a:ext cx="2438400" cy="457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352800"/>
            <a:ext cx="2590800" cy="289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276600"/>
            <a:ext cx="9906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90F10AC-73C5-4786-8B7F-30FC75D37D34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838200" y="609600"/>
            <a:ext cx="75438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“El ahogado más hermoso del mundo” de Gabriel García Márquez, Colombia, 1968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8" y="2362200"/>
            <a:ext cx="3319462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6388" y="1600200"/>
            <a:ext cx="4570412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5E294F3-E2AB-4933-9228-D5B7974AA314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7772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“Dos palabras” de Isabel Allende, Chile, 1990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447800"/>
            <a:ext cx="2209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1371600"/>
            <a:ext cx="4953000" cy="2422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9313" y="3886200"/>
            <a:ext cx="2284412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4038600"/>
            <a:ext cx="26670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3886200"/>
            <a:ext cx="25146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E48FEB3-C64C-41CD-B4F2-C796078CDEF1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914400" y="304800"/>
            <a:ext cx="3733800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“Ejemplo XXXV (35)” de </a:t>
            </a:r>
            <a:r>
              <a:rPr lang="en-US" u="sng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El conde Lucanor</a:t>
            </a: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, don Juan Manuel, 1335</a:t>
            </a:r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429000"/>
            <a:ext cx="4214813" cy="317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1524000"/>
            <a:ext cx="2286000" cy="173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228600"/>
            <a:ext cx="3952875" cy="640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B5B4B14-A383-4A6F-86A6-3DDB55D24EBC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838200" y="381000"/>
            <a:ext cx="1905000" cy="1557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Lazarillo de Tormes</a:t>
            </a: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, an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ónimo, España, 1554</a:t>
            </a: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86200"/>
            <a:ext cx="2106613" cy="2663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2788" y="381000"/>
            <a:ext cx="156845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2286000"/>
            <a:ext cx="3013075" cy="424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54663" y="304800"/>
            <a:ext cx="3417887" cy="624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946B32C-42C9-4BC2-BED8-2C5DBE503DF3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61722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El ingenioso hidalgo Don Quijote de la Mancha </a:t>
            </a: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de Miguel de Cervantes Saavedra, Espa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ña, 1605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04800"/>
            <a:ext cx="1295400" cy="1217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524000"/>
            <a:ext cx="23622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447800"/>
            <a:ext cx="266700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247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4114800"/>
            <a:ext cx="2438400" cy="2327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247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3810000"/>
            <a:ext cx="2887663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247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2200" y="1752600"/>
            <a:ext cx="2136775" cy="190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E69D0B2-A2AC-4C0A-B858-EAA374DD4164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066800" y="609600"/>
            <a:ext cx="3048000" cy="2289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El burlador de Sevilla y convidado de piedra</a:t>
            </a: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                            de Tirso de Molina,                                                                 Espa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ña, 1630</a:t>
            </a: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338" y="4267200"/>
            <a:ext cx="2201862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3124200"/>
            <a:ext cx="3048000" cy="2705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152400"/>
            <a:ext cx="3881438" cy="495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3C67E41-EC58-42C0-9ECE-B7FEFAB86FE3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609600" y="609600"/>
            <a:ext cx="79248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La casa de Bernarda Alba</a:t>
            </a:r>
            <a:r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  de Federico Garc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ía Lorca, España, 1936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133600"/>
            <a:ext cx="23622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1752600"/>
            <a:ext cx="419100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1447800"/>
            <a:ext cx="2616200" cy="451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2C062C6-051F-4748-B54D-CCC61F1706CE}" type="slidenum">
              <a:rPr lang="en-US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914400" y="685800"/>
            <a:ext cx="7543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San Manuel Bueno, m</a:t>
            </a:r>
            <a:r>
              <a:rPr lang="en-US" u="sng">
                <a:solidFill>
                  <a:srgbClr val="000000"/>
                </a:solidFill>
                <a:cs typeface="Times New Roman" pitchFamily="16" charset="0"/>
              </a:rPr>
              <a:t>ártir</a:t>
            </a:r>
            <a:r>
              <a:rPr lang="en-US">
                <a:solidFill>
                  <a:srgbClr val="000000"/>
                </a:solidFill>
                <a:cs typeface="Times New Roman" pitchFamily="16" charset="0"/>
              </a:rPr>
              <a:t> de Miguel de Unamuno, 1933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2514600" cy="2047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886200"/>
            <a:ext cx="23622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5950" y="1219200"/>
            <a:ext cx="35814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9738" y="4267200"/>
            <a:ext cx="1592262" cy="1989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0" y="1371600"/>
            <a:ext cx="16002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0" y="2895600"/>
            <a:ext cx="1524000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2177</TotalTime>
  <Words>529</Words>
  <PresentationFormat>On-screen Show (4:3)</PresentationFormat>
  <Paragraphs>124</Paragraphs>
  <Slides>31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Times New Roman</vt:lpstr>
      <vt:lpstr>Lucida Sans Unicode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Ward</dc:creator>
  <cp:lastModifiedBy>ocenteno</cp:lastModifiedBy>
  <cp:revision>237</cp:revision>
  <cp:lastPrinted>1601-01-01T00:00:00Z</cp:lastPrinted>
  <dcterms:created xsi:type="dcterms:W3CDTF">2005-03-22T22:29:01Z</dcterms:created>
  <dcterms:modified xsi:type="dcterms:W3CDTF">2014-05-01T22:27:15Z</dcterms:modified>
</cp:coreProperties>
</file>