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6729FF-9F61-438D-8FA5-03A0492C7936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EDC1DD-299F-4E86-8B41-86EBDAE20F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Ch.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Eukaryotic Cell Organelles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7924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EQ:  What is the function of 3 different organelles in an Eukaryotic Cell?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10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73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the function of the Mitochondria?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418"/>
            <a:ext cx="39624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Nearly all eukaryotic cells contain mitochondria</a:t>
            </a:r>
          </a:p>
          <a:p>
            <a:endParaRPr lang="en-US" sz="3200" dirty="0"/>
          </a:p>
          <a:p>
            <a:r>
              <a:rPr lang="en-US" sz="3200" dirty="0" smtClean="0"/>
              <a:t>Mitochondria covert energy in food into compounds that the cell can then use for energy (ATP).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981200"/>
            <a:ext cx="3759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Differences between Plant and animal cells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41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Plant cell is still an eukaryotic cell but has different characteristics than an animal cell.</a:t>
            </a:r>
          </a:p>
          <a:p>
            <a:endParaRPr lang="en-US" sz="3200" dirty="0" smtClean="0"/>
          </a:p>
          <a:p>
            <a:r>
              <a:rPr lang="en-US" sz="3200" dirty="0" smtClean="0"/>
              <a:t>Plant cells have some organelles that an animal cell does not have.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808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6695"/>
            <a:ext cx="2343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function of chloroplast?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Plants and some other organisms contain chloroplast.</a:t>
            </a:r>
          </a:p>
          <a:p>
            <a:endParaRPr lang="en-US" sz="2800" dirty="0"/>
          </a:p>
          <a:p>
            <a:r>
              <a:rPr lang="en-US" sz="2800" dirty="0" smtClean="0"/>
              <a:t>Chloroplasts capture the sun’s energy and converts it into sugars/food for the cell through the process of photosynthesis.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033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14800"/>
            <a:ext cx="2971800" cy="23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the function of vacuoles?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many plant cells there is a single, large central vacuole.</a:t>
            </a:r>
          </a:p>
          <a:p>
            <a:endParaRPr lang="en-US" sz="3200" dirty="0"/>
          </a:p>
          <a:p>
            <a:r>
              <a:rPr lang="en-US" sz="3200" dirty="0" smtClean="0"/>
              <a:t>The central vacuole is important in plant cells because it stores water and other nutrients for the cell.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6541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875002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Vacuole</a:t>
            </a:r>
          </a:p>
        </p:txBody>
      </p:sp>
    </p:spTree>
    <p:extLst>
      <p:ext uri="{BB962C8B-B14F-4D97-AF65-F5344CB8AC3E}">
        <p14:creationId xmlns:p14="http://schemas.microsoft.com/office/powerpoint/2010/main" val="17465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function of the Cell Wall?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Cell Wall is a tough, rigid layer that surrounds plant cells and some prokaryotic cells.</a:t>
            </a:r>
          </a:p>
          <a:p>
            <a:endParaRPr lang="en-US" sz="3200" dirty="0"/>
          </a:p>
          <a:p>
            <a:r>
              <a:rPr lang="en-US" sz="3200" dirty="0" smtClean="0"/>
              <a:t>Provides structure, support and protection</a:t>
            </a:r>
          </a:p>
          <a:p>
            <a:endParaRPr lang="en-US" sz="3200" dirty="0"/>
          </a:p>
          <a:p>
            <a:r>
              <a:rPr lang="en-US" sz="3200" dirty="0" smtClean="0"/>
              <a:t>Prevents cell from losing it’s shape when water moves into or out.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787666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6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are the functions of the cytoskeleton?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1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The cytoskeleton is a network of protein  that helps the cell to maintain its shape. Also involved with movement.</a:t>
            </a:r>
          </a:p>
          <a:p>
            <a:endParaRPr lang="en-US" sz="3600" dirty="0"/>
          </a:p>
          <a:p>
            <a:r>
              <a:rPr lang="en-US" sz="3600" dirty="0" smtClean="0"/>
              <a:t>The cytoskeleton is made up of:</a:t>
            </a:r>
          </a:p>
          <a:p>
            <a:pPr lvl="1"/>
            <a:r>
              <a:rPr lang="en-US" sz="3600" dirty="0" smtClean="0"/>
              <a:t>Microfilaments</a:t>
            </a:r>
          </a:p>
          <a:p>
            <a:pPr lvl="1"/>
            <a:r>
              <a:rPr lang="en-US" sz="3600" dirty="0" smtClean="0"/>
              <a:t>Microtubules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133600"/>
            <a:ext cx="4110737" cy="39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Chloroplast are found in the cells of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3600" dirty="0" smtClean="0"/>
              <a:t>Plants only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3600" dirty="0" smtClean="0"/>
              <a:t>Plants and some other organisms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3600" dirty="0" smtClean="0"/>
              <a:t>All eukaryotes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3600" dirty="0" smtClean="0"/>
              <a:t>Most prokaryotes</a:t>
            </a:r>
          </a:p>
        </p:txBody>
      </p:sp>
    </p:spTree>
    <p:extLst>
      <p:ext uri="{BB962C8B-B14F-4D97-AF65-F5344CB8AC3E}">
        <p14:creationId xmlns:p14="http://schemas.microsoft.com/office/powerpoint/2010/main" val="316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Question 2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of the following is NOT a function of the Golgi bodies?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Create proteins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Modify proteins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Sort proteins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Package proteins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91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 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of the following is a function of the cytoskeleton?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Manufactures new cell organelles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Assists in movement of some cells 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Releases energy in cells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sz="3600" dirty="0" smtClean="0"/>
              <a:t>Modifies, sorts and packages proteins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57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Eukaryotic Cell Structures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91000" cy="54101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Structures in a Eukaryotic cell that perform important cellular functions are known as </a:t>
            </a:r>
            <a:r>
              <a:rPr lang="en-US" sz="3200" b="1" i="1" dirty="0" smtClean="0"/>
              <a:t>organelles</a:t>
            </a:r>
            <a:r>
              <a:rPr lang="en-US" sz="3200" dirty="0" smtClean="0"/>
              <a:t>.</a:t>
            </a:r>
          </a:p>
          <a:p>
            <a:endParaRPr lang="en-US" dirty="0"/>
          </a:p>
          <a:p>
            <a:r>
              <a:rPr lang="en-US" sz="3200" dirty="0" smtClean="0"/>
              <a:t>The Cytoplasm is the portion of the cell outside the nucleus and is where the organelles are found.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53" y="2286000"/>
            <a:ext cx="4020883" cy="308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function of the nucleus?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nucleus is the control center of the cell.</a:t>
            </a:r>
          </a:p>
          <a:p>
            <a:r>
              <a:rPr lang="en-US" sz="3200" dirty="0" smtClean="0"/>
              <a:t>Contains the cell’s DNA which has the instructions to code for important proteins, enzymes, and molecules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465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function of the ribosomes?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of the most important organelles because </a:t>
            </a:r>
            <a:r>
              <a:rPr lang="en-US" sz="2800" dirty="0" smtClean="0"/>
              <a:t>they </a:t>
            </a:r>
            <a:r>
              <a:rPr lang="en-US" sz="2800" dirty="0" smtClean="0"/>
              <a:t>create proteins which are essential for the cell and our bodies to function properly.</a:t>
            </a:r>
          </a:p>
          <a:p>
            <a:r>
              <a:rPr lang="en-US" sz="2800" dirty="0" smtClean="0"/>
              <a:t>Ribosomes are small particles of RNA (nucleic acid) and protein found throughout the cytoplasm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60" y="1036320"/>
            <a:ext cx="28956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4569701"/>
            <a:ext cx="2514600" cy="19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function of the endoplasmic reticulum (ER)?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2 main types</a:t>
            </a:r>
          </a:p>
          <a:p>
            <a:r>
              <a:rPr lang="en-US" sz="2800" dirty="0" smtClean="0"/>
              <a:t>Classified by whether it has ribosomes attached (Rough ER) or no ribosomes at all (Smooth ER).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3200400"/>
            <a:ext cx="454788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8927" y="5029200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Ribosomes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39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the function of the Endoplasmic Reticulum?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Smooth ER</a:t>
            </a:r>
          </a:p>
          <a:p>
            <a:pPr lvl="1"/>
            <a:r>
              <a:rPr lang="en-US" sz="2800" dirty="0" smtClean="0"/>
              <a:t>Important in lipid production, and regulation of calcium.</a:t>
            </a:r>
          </a:p>
          <a:p>
            <a:r>
              <a:rPr lang="en-US" sz="2800" dirty="0" smtClean="0"/>
              <a:t>Rough ER</a:t>
            </a:r>
          </a:p>
          <a:p>
            <a:pPr lvl="1"/>
            <a:r>
              <a:rPr lang="en-US" sz="2800" dirty="0" smtClean="0"/>
              <a:t>Involved in the production of proteins and moving material throughout the cell</a:t>
            </a:r>
          </a:p>
          <a:p>
            <a:pPr lvl="1"/>
            <a:r>
              <a:rPr lang="en-US" sz="2800" dirty="0" smtClean="0"/>
              <a:t>Similar to a highway in the cell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12590"/>
            <a:ext cx="34290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0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function of the Golgi Bodies?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14400"/>
            <a:ext cx="4114800" cy="5211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Golgi Bodies appears as a stack of </a:t>
            </a:r>
            <a:r>
              <a:rPr lang="en-US" sz="3200" dirty="0" smtClean="0"/>
              <a:t>closely packed membranes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function of the Golgi Bodies are to package, modify proteins and ship material into and out of the cell.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194781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TO BE CONT…..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715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the function of lysosomes?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14800" cy="4068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Lysosomes contain digestive enzymes that break up and then recycle waste products of the cell.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4640"/>
            <a:ext cx="359833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3802</TotalTime>
  <Words>585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 Ch. 2 Eukaryotic Cell Organelles</vt:lpstr>
      <vt:lpstr>Eukaryotic Cell Structures</vt:lpstr>
      <vt:lpstr>What is the function of the nucleus?</vt:lpstr>
      <vt:lpstr>What is the function of the ribosomes?</vt:lpstr>
      <vt:lpstr>What is the function of the endoplasmic reticulum (ER)?</vt:lpstr>
      <vt:lpstr>What is the function of the Endoplasmic Reticulum?</vt:lpstr>
      <vt:lpstr>What is the function of the Golgi Bodies?</vt:lpstr>
      <vt:lpstr>TO BE CONT…..</vt:lpstr>
      <vt:lpstr>What is the function of lysosomes?</vt:lpstr>
      <vt:lpstr>What is the function of the Mitochondria?</vt:lpstr>
      <vt:lpstr>Differences between Plant and animal cells</vt:lpstr>
      <vt:lpstr>What is the function of chloroplast?</vt:lpstr>
      <vt:lpstr>What is the function of vacuoles?</vt:lpstr>
      <vt:lpstr>What is the function of the Cell Wall?</vt:lpstr>
      <vt:lpstr>What are the functions of the cytoskeleton?</vt:lpstr>
      <vt:lpstr>Question 1</vt:lpstr>
      <vt:lpstr>Question 2 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 Eukaryotic Cells</dc:title>
  <dc:creator>Windows User</dc:creator>
  <cp:lastModifiedBy>Windows User</cp:lastModifiedBy>
  <cp:revision>15</cp:revision>
  <dcterms:created xsi:type="dcterms:W3CDTF">2012-09-14T04:15:11Z</dcterms:created>
  <dcterms:modified xsi:type="dcterms:W3CDTF">2012-09-17T05:02:05Z</dcterms:modified>
</cp:coreProperties>
</file>