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5993C6-0087-423D-ACE6-0927F98E432D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DAD2B4F-CD15-489C-B9AA-C9928A6AE0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Warm-up #2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Why do you think the monks and friars owned no property?</a:t>
            </a:r>
          </a:p>
          <a:p>
            <a:r>
              <a:rPr lang="en-US" sz="3600" b="1" dirty="0" smtClean="0"/>
              <a:t>Would you rather be a monk or a friar? Why?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99454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/>
          <a:lstStyle/>
          <a:p>
            <a:pPr algn="ctr"/>
            <a:r>
              <a:rPr lang="en-US" dirty="0" smtClean="0"/>
              <a:t>Christianity and Medieval Society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013325"/>
          </a:xfrm>
        </p:spPr>
        <p:txBody>
          <a:bodyPr/>
          <a:lstStyle/>
          <a:p>
            <a:r>
              <a:rPr lang="en-US" b="1" dirty="0" smtClean="0"/>
              <a:t>Main Ideas: </a:t>
            </a:r>
          </a:p>
          <a:p>
            <a:pPr lvl="1"/>
            <a:r>
              <a:rPr lang="en-US" dirty="0" smtClean="0"/>
              <a:t>The Church shaped society, politics, education, and the arts in medieval Europe. </a:t>
            </a:r>
          </a:p>
          <a:p>
            <a:pPr lvl="1"/>
            <a:r>
              <a:rPr lang="en-US" dirty="0" smtClean="0"/>
              <a:t>Orders of monks and friars did not like the </a:t>
            </a:r>
            <a:r>
              <a:rPr lang="en-US" dirty="0"/>
              <a:t>C</a:t>
            </a:r>
            <a:r>
              <a:rPr lang="en-US" dirty="0" smtClean="0"/>
              <a:t>hurch's political nature.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404191"/>
              </p:ext>
            </p:extLst>
          </p:nvPr>
        </p:nvGraphicFramePr>
        <p:xfrm>
          <a:off x="533400" y="3657600"/>
          <a:ext cx="8153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667000"/>
                <a:gridCol w="2895600"/>
              </a:tblGrid>
              <a:tr h="32766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Term</a:t>
                      </a:r>
                      <a:r>
                        <a:rPr lang="en-US" sz="2400" baseline="0" dirty="0" smtClean="0"/>
                        <a:t> or Name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Definition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Picture or Sentence</a:t>
                      </a:r>
                      <a:endParaRPr lang="en-US" sz="2400" dirty="0"/>
                    </a:p>
                  </a:txBody>
                  <a:tcPr/>
                </a:tc>
              </a:tr>
              <a:tr h="4103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Religious 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410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Friars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410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Francis of Assisi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410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Thomas Aquinas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410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Natural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161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/>
          <a:lstStyle/>
          <a:p>
            <a:pPr algn="ctr"/>
            <a:r>
              <a:rPr lang="en-US" dirty="0" smtClean="0"/>
              <a:t>Influence of the Church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581400" y="2758440"/>
            <a:ext cx="1600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558246" y="4419600"/>
            <a:ext cx="1600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76400" y="4114800"/>
            <a:ext cx="1600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577840" y="1530531"/>
            <a:ext cx="1600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575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</TotalTime>
  <Words>84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Trek</vt:lpstr>
      <vt:lpstr>Warm-up #2</vt:lpstr>
      <vt:lpstr>Christianity and Medieval Society </vt:lpstr>
      <vt:lpstr>Influence of the Church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#2</dc:title>
  <dc:creator>Josephine Schaller</dc:creator>
  <cp:lastModifiedBy>Josephine Schaller</cp:lastModifiedBy>
  <cp:revision>3</cp:revision>
  <dcterms:created xsi:type="dcterms:W3CDTF">2013-01-24T15:40:00Z</dcterms:created>
  <dcterms:modified xsi:type="dcterms:W3CDTF">2013-01-24T15:52:57Z</dcterms:modified>
</cp:coreProperties>
</file>