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CFFC-8743-4C69-9E8B-BA3308847AAB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4A51-E4A5-41C8-8673-6150AF6E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0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CFFC-8743-4C69-9E8B-BA3308847AAB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4A51-E4A5-41C8-8673-6150AF6E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4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CFFC-8743-4C69-9E8B-BA3308847AAB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4A51-E4A5-41C8-8673-6150AF6E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349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CFFC-8743-4C69-9E8B-BA3308847AAB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4A51-E4A5-41C8-8673-6150AF6E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8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CFFC-8743-4C69-9E8B-BA3308847AAB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4A51-E4A5-41C8-8673-6150AF6E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44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CFFC-8743-4C69-9E8B-BA3308847AAB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4A51-E4A5-41C8-8673-6150AF6E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CFFC-8743-4C69-9E8B-BA3308847AAB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4A51-E4A5-41C8-8673-6150AF6E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CFFC-8743-4C69-9E8B-BA3308847AAB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4A51-E4A5-41C8-8673-6150AF6E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7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CFFC-8743-4C69-9E8B-BA3308847AAB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4A51-E4A5-41C8-8673-6150AF6E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91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CFFC-8743-4C69-9E8B-BA3308847AAB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4A51-E4A5-41C8-8673-6150AF6E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75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CFFC-8743-4C69-9E8B-BA3308847AAB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4A51-E4A5-41C8-8673-6150AF6E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937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BCFFC-8743-4C69-9E8B-BA3308847AAB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C4A51-E4A5-41C8-8673-6150AF6E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7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Warm-up #5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paragraph about Martin Luther and his role in the Reformation.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52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Reformers Readers: </a:t>
            </a:r>
            <a:br>
              <a:rPr lang="en-US" u="sng" dirty="0" smtClean="0"/>
            </a:br>
            <a:r>
              <a:rPr lang="en-US" u="sng" dirty="0" smtClean="0"/>
              <a:t>King Henry VIII and John Calvin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253411" cy="5257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Read about one reformer: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1 = John Calvin</a:t>
            </a:r>
          </a:p>
          <a:p>
            <a:pPr lvl="1"/>
            <a:r>
              <a:rPr lang="en-US" dirty="0" smtClean="0"/>
              <a:t>2 = King Henry VIII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Divide your paper like this </a:t>
            </a:r>
            <a:r>
              <a:rPr lang="en-US" dirty="0" smtClean="0">
                <a:sym typeface="Wingdings" pitchFamily="2" charset="2"/>
              </a:rPr>
              <a:t> 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Take bullet point notes on important information about your reformer include their beliefs, actions, and how people and/or the Church’s reactions. </a:t>
            </a:r>
            <a:endParaRPr lang="en-US" dirty="0"/>
          </a:p>
          <a:p>
            <a:r>
              <a:rPr lang="en-US" dirty="0" smtClean="0"/>
              <a:t>Mix and mingle to share notes.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400629"/>
            <a:ext cx="2538411" cy="327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5867399" y="3200400"/>
            <a:ext cx="246888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136605" y="1676400"/>
            <a:ext cx="0" cy="15240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308669" y="1400629"/>
            <a:ext cx="1027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Calvin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22783" y="1421619"/>
            <a:ext cx="118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Henry VIII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43662" y="3105065"/>
            <a:ext cx="138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Bio-Poem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91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0"/>
            <a:ext cx="8915400" cy="9144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Bio-poem</a:t>
            </a:r>
            <a:r>
              <a:rPr lang="en-US" dirty="0" smtClean="0"/>
              <a:t> </a:t>
            </a:r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2700" dirty="0" smtClean="0"/>
              <a:t>On the bottom of page 12, use your notes and the textbook to complete the information below about a given person from the unit.  Each answer should be a line in your poem.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 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752600"/>
            <a:ext cx="51054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Line 1 - Name:</a:t>
            </a:r>
            <a:endParaRPr lang="en-US" dirty="0" smtClean="0"/>
          </a:p>
          <a:p>
            <a:r>
              <a:rPr lang="en-US" b="1" dirty="0" smtClean="0"/>
              <a:t>Line 2 - Three traits:</a:t>
            </a:r>
            <a:endParaRPr lang="en-US" dirty="0" smtClean="0"/>
          </a:p>
          <a:p>
            <a:r>
              <a:rPr lang="en-US" b="1" dirty="0" smtClean="0"/>
              <a:t>Line 3 - He / she is from:</a:t>
            </a:r>
            <a:endParaRPr lang="en-US" dirty="0" smtClean="0"/>
          </a:p>
          <a:p>
            <a:r>
              <a:rPr lang="en-US" b="1" dirty="0" smtClean="0"/>
              <a:t>Line 4 - He / she cares deeply about…</a:t>
            </a:r>
            <a:endParaRPr lang="en-US" dirty="0" smtClean="0"/>
          </a:p>
          <a:p>
            <a:r>
              <a:rPr lang="en-US" b="1" dirty="0" smtClean="0"/>
              <a:t>Line 5 - He / she feels…</a:t>
            </a:r>
            <a:endParaRPr lang="en-US" dirty="0" smtClean="0"/>
          </a:p>
          <a:p>
            <a:r>
              <a:rPr lang="en-US" b="1" dirty="0" smtClean="0"/>
              <a:t>Line 6 - Three more traits</a:t>
            </a:r>
            <a:endParaRPr lang="en-US" dirty="0" smtClean="0"/>
          </a:p>
          <a:p>
            <a:r>
              <a:rPr lang="en-US" b="1" dirty="0" smtClean="0"/>
              <a:t>Line 7 - He / she gives…</a:t>
            </a:r>
            <a:endParaRPr lang="en-US" dirty="0" smtClean="0"/>
          </a:p>
          <a:p>
            <a:r>
              <a:rPr lang="en-US" b="1" dirty="0" smtClean="0"/>
              <a:t>Line 8 - He / she fears…</a:t>
            </a:r>
            <a:endParaRPr lang="en-US" dirty="0" smtClean="0"/>
          </a:p>
          <a:p>
            <a:r>
              <a:rPr lang="en-US" b="1" dirty="0" smtClean="0"/>
              <a:t>Line 9 - He / she would like to see…</a:t>
            </a:r>
            <a:endParaRPr lang="en-US" dirty="0" smtClean="0"/>
          </a:p>
          <a:p>
            <a:r>
              <a:rPr lang="en-US" b="1" dirty="0" smtClean="0"/>
              <a:t>Line 10 - Name, Years of life: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800600" y="1632857"/>
            <a:ext cx="4343400" cy="52578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              Example:</a:t>
            </a:r>
            <a:endParaRPr lang="en-US" dirty="0" smtClean="0"/>
          </a:p>
          <a:p>
            <a:r>
              <a:rPr lang="en-US" dirty="0" smtClean="0"/>
              <a:t>Jackie Robinson</a:t>
            </a:r>
          </a:p>
          <a:p>
            <a:r>
              <a:rPr lang="en-US" dirty="0" smtClean="0"/>
              <a:t>Talented, Black, Pioneer</a:t>
            </a:r>
          </a:p>
          <a:p>
            <a:r>
              <a:rPr lang="en-US" dirty="0" smtClean="0"/>
              <a:t>He is from Georgia</a:t>
            </a:r>
          </a:p>
          <a:p>
            <a:r>
              <a:rPr lang="en-US" dirty="0" smtClean="0"/>
              <a:t>He cares about representing his people</a:t>
            </a:r>
          </a:p>
          <a:p>
            <a:r>
              <a:rPr lang="en-US" dirty="0" smtClean="0"/>
              <a:t>He feels black athletes should be allowed to play</a:t>
            </a:r>
          </a:p>
          <a:p>
            <a:r>
              <a:rPr lang="en-US" dirty="0" smtClean="0"/>
              <a:t>Leader, Symbol, Baseball Player</a:t>
            </a:r>
          </a:p>
          <a:p>
            <a:r>
              <a:rPr lang="en-US" dirty="0" smtClean="0"/>
              <a:t>He gives hope to the oppressed</a:t>
            </a:r>
          </a:p>
          <a:p>
            <a:r>
              <a:rPr lang="en-US" dirty="0" smtClean="0"/>
              <a:t>He fears threats from racists</a:t>
            </a:r>
          </a:p>
          <a:p>
            <a:r>
              <a:rPr lang="en-US" dirty="0" smtClean="0"/>
              <a:t>He would like to see equality between races</a:t>
            </a:r>
          </a:p>
          <a:p>
            <a:r>
              <a:rPr lang="en-US" dirty="0" smtClean="0"/>
              <a:t>Jackie Robinson (1919-1972)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74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Mix and Mingle </a:t>
            </a:r>
            <a:endParaRPr lang="en-US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I say “go,” get up and walk around the room. Don’t stalk your friends. </a:t>
            </a:r>
          </a:p>
          <a:p>
            <a:r>
              <a:rPr lang="en-US" dirty="0" smtClean="0"/>
              <a:t>When I say stop, find someone near you who learned about the other reformer. </a:t>
            </a:r>
          </a:p>
          <a:p>
            <a:r>
              <a:rPr lang="en-US" dirty="0" smtClean="0"/>
              <a:t>Older person shares notes first, younger adds key ideas to their notes on page 12. Then younger person shares and older writes. </a:t>
            </a:r>
          </a:p>
          <a:p>
            <a:r>
              <a:rPr lang="en-US" dirty="0" smtClean="0"/>
              <a:t>Go back to your seat and start your bio-poem when you are done. </a:t>
            </a:r>
          </a:p>
        </p:txBody>
      </p:sp>
    </p:spTree>
    <p:extLst>
      <p:ext uri="{BB962C8B-B14F-4D97-AF65-F5344CB8AC3E}">
        <p14:creationId xmlns:p14="http://schemas.microsoft.com/office/powerpoint/2010/main" val="330563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294</Words>
  <Application>Microsoft Office PowerPoint</Application>
  <PresentationFormat>On-screen Show (4:3)</PresentationFormat>
  <Paragraphs>41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Warm-up #5</vt:lpstr>
      <vt:lpstr>Reformers Readers:  King Henry VIII and John Calvin </vt:lpstr>
      <vt:lpstr>Bio-poem  On the bottom of page 12, use your notes and the textbook to complete the information below about a given person from the unit.  Each answer should be a line in your poem.   </vt:lpstr>
      <vt:lpstr>Mix and Mingle 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#5</dc:title>
  <dc:creator>Josephine Schaller</dc:creator>
  <cp:lastModifiedBy>Josephine Schaller</cp:lastModifiedBy>
  <cp:revision>6</cp:revision>
  <dcterms:created xsi:type="dcterms:W3CDTF">2013-03-21T16:39:46Z</dcterms:created>
  <dcterms:modified xsi:type="dcterms:W3CDTF">2013-03-21T17:25:50Z</dcterms:modified>
</cp:coreProperties>
</file>