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2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D8BD707-D9CF-40AE-B4C6-C98DA3205C09}" type="datetimeFigureOut">
              <a:rPr lang="en-US" smtClean="0"/>
              <a:pPr/>
              <a:t>11/2/2011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909560" cy="1390650"/>
          </a:xfrm>
        </p:spPr>
        <p:txBody>
          <a:bodyPr/>
          <a:lstStyle/>
          <a:p>
            <a:r>
              <a:rPr lang="en-US" sz="4800" dirty="0" smtClean="0"/>
              <a:t>The Geography of </a:t>
            </a:r>
            <a:r>
              <a:rPr lang="en-US" sz="4800" i="1" dirty="0" smtClean="0"/>
              <a:t>Macbeth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667000"/>
            <a:ext cx="6172200" cy="2514599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en-US" dirty="0" smtClean="0"/>
              <a:t>Where has Ross just come from when he gives his report to the king?</a:t>
            </a:r>
          </a:p>
          <a:p>
            <a:pPr marL="457200" indent="-457200">
              <a:buAutoNum type="arabicPeriod"/>
            </a:pPr>
            <a:r>
              <a:rPr lang="en-US" dirty="0" smtClean="0"/>
              <a:t>Where is the Norwegian lord going to pay retribution?</a:t>
            </a:r>
          </a:p>
          <a:p>
            <a:pPr marL="457200" indent="-457200">
              <a:buAutoNum type="arabicPeriod"/>
            </a:pPr>
            <a:r>
              <a:rPr lang="en-US" dirty="0"/>
              <a:t>Where are Macbeth and Banquo heading when they first appear in the play?</a:t>
            </a:r>
          </a:p>
          <a:p>
            <a:pPr marL="457200" indent="-457200">
              <a:buAutoNum type="arabicPeriod"/>
            </a:pPr>
            <a:r>
              <a:rPr lang="en-US" dirty="0"/>
              <a:t>Where is Macbeth’s </a:t>
            </a:r>
            <a:r>
              <a:rPr lang="en-US" dirty="0" smtClean="0"/>
              <a:t>castle?</a:t>
            </a:r>
            <a:endParaRPr lang="en-US" dirty="0" smtClean="0"/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86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57200"/>
            <a:ext cx="6934200" cy="582341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3505200" y="2362200"/>
            <a:ext cx="914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19600" y="22098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Ross comes from here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0" name="Straight Arrow Connector 9"/>
          <p:cNvCxnSpPr>
            <a:stCxn id="11" idx="1"/>
          </p:cNvCxnSpPr>
          <p:nvPr/>
        </p:nvCxnSpPr>
        <p:spPr>
          <a:xfrm flipH="1">
            <a:off x="3657600" y="1892589"/>
            <a:ext cx="609600" cy="3172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67200" y="1600201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Macbeth and Banquo 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are traveling here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4953000" y="3048000"/>
            <a:ext cx="723900" cy="3209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562600" y="2916065"/>
            <a:ext cx="2334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Norwegian king disburses $10,000</a:t>
            </a:r>
            <a:r>
              <a:rPr lang="en-US" sz="1600" dirty="0" smtClean="0"/>
              <a:t>00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8509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248</TotalTime>
  <Words>63</Words>
  <Application>Microsoft Office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Elemental</vt:lpstr>
      <vt:lpstr>The Geography of Macbeth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Geography of Macbeth</dc:title>
  <dc:creator/>
  <cp:lastModifiedBy>Zamira Skalkottas</cp:lastModifiedBy>
  <cp:revision>6</cp:revision>
  <dcterms:created xsi:type="dcterms:W3CDTF">2006-08-16T00:00:00Z</dcterms:created>
  <dcterms:modified xsi:type="dcterms:W3CDTF">2011-11-02T19:03:29Z</dcterms:modified>
</cp:coreProperties>
</file>