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24" autoAdjust="0"/>
    <p:restoredTop sz="94660"/>
  </p:normalViewPr>
  <p:slideViewPr>
    <p:cSldViewPr>
      <p:cViewPr varScale="1">
        <p:scale>
          <a:sx n="69" d="100"/>
          <a:sy n="69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47BF315-C1B9-486F-A630-A6C56B39BF80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209590C-BA63-4B84-B3D3-A9A37EC3D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F315-C1B9-486F-A630-A6C56B39BF80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590C-BA63-4B84-B3D3-A9A37EC3D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F315-C1B9-486F-A630-A6C56B39BF80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590C-BA63-4B84-B3D3-A9A37EC3D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F315-C1B9-486F-A630-A6C56B39BF80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590C-BA63-4B84-B3D3-A9A37EC3D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F315-C1B9-486F-A630-A6C56B39BF80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590C-BA63-4B84-B3D3-A9A37EC3D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F315-C1B9-486F-A630-A6C56B39BF80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590C-BA63-4B84-B3D3-A9A37EC3DEB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F315-C1B9-486F-A630-A6C56B39BF80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590C-BA63-4B84-B3D3-A9A37EC3DEB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F315-C1B9-486F-A630-A6C56B39BF80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590C-BA63-4B84-B3D3-A9A37EC3D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F315-C1B9-486F-A630-A6C56B39BF80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590C-BA63-4B84-B3D3-A9A37EC3D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47BF315-C1B9-486F-A630-A6C56B39BF80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209590C-BA63-4B84-B3D3-A9A37EC3D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47BF315-C1B9-486F-A630-A6C56B39BF80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209590C-BA63-4B84-B3D3-A9A37EC3D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47BF315-C1B9-486F-A630-A6C56B39BF80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209590C-BA63-4B84-B3D3-A9A37EC3DE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0" y="1219200"/>
            <a:ext cx="5816599" cy="2403825"/>
          </a:xfrm>
        </p:spPr>
        <p:txBody>
          <a:bodyPr>
            <a:normAutofit/>
          </a:bodyPr>
          <a:lstStyle/>
          <a:p>
            <a:r>
              <a:rPr lang="en-US" sz="8000" dirty="0" smtClean="0"/>
              <a:t>Notes Ch.1-1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EQ: What is the goal of science?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3050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Science?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467600" cy="3970469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</a:t>
            </a:r>
            <a:r>
              <a:rPr lang="en-US" sz="2800" dirty="0" smtClean="0"/>
              <a:t> is often described as</a:t>
            </a:r>
            <a:r>
              <a:rPr lang="en-US" sz="2800" b="1" dirty="0" smtClean="0"/>
              <a:t> an organized way of studying things and finding answers to questions</a:t>
            </a:r>
          </a:p>
          <a:p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0"/>
            <a:ext cx="22098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0"/>
            <a:ext cx="2370083" cy="254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20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6965245" cy="1202485"/>
          </a:xfrm>
        </p:spPr>
        <p:txBody>
          <a:bodyPr/>
          <a:lstStyle/>
          <a:p>
            <a:r>
              <a:rPr lang="en-US" dirty="0" smtClean="0"/>
              <a:t>Goals of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447800"/>
            <a:ext cx="5638800" cy="427526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Investigate and understand the natural world.</a:t>
            </a:r>
          </a:p>
          <a:p>
            <a:r>
              <a:rPr lang="en-US" sz="3200" dirty="0" smtClean="0"/>
              <a:t>Explain events in the natural world</a:t>
            </a:r>
          </a:p>
          <a:p>
            <a:r>
              <a:rPr lang="en-US" sz="3200" dirty="0" smtClean="0"/>
              <a:t>Use those explanations to make useful predictions.</a:t>
            </a:r>
            <a:endParaRPr lang="en-US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00200"/>
            <a:ext cx="2710319" cy="203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00600"/>
            <a:ext cx="1676400" cy="184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4249335"/>
            <a:ext cx="2133600" cy="239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786745"/>
            <a:ext cx="1981200" cy="185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02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Like a Scientist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5486399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Scientific thinking begins with observation.</a:t>
            </a:r>
          </a:p>
          <a:p>
            <a:r>
              <a:rPr lang="en-US" dirty="0" smtClean="0"/>
              <a:t>Observation is the process of gathering information about events or processes in a careful orderly way.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</a:t>
            </a:r>
            <a:r>
              <a:rPr lang="en-US" b="1" u="sng" dirty="0" smtClean="0"/>
              <a:t> </a:t>
            </a:r>
            <a:r>
              <a:rPr lang="en-US" dirty="0" smtClean="0"/>
              <a:t> is </a:t>
            </a:r>
            <a:r>
              <a:rPr lang="en-US" b="1" dirty="0" smtClean="0"/>
              <a:t>a proposed scientific explanation for a set of observations</a:t>
            </a:r>
          </a:p>
          <a:p>
            <a:r>
              <a:rPr lang="en-US" b="1" u="sng" dirty="0" smtClean="0"/>
              <a:t>You can either confirm a hypothesis or rule it out.</a:t>
            </a:r>
            <a:endParaRPr lang="en-US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5375"/>
            <a:ext cx="2850078" cy="190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76800"/>
            <a:ext cx="2700337" cy="180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50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377" y="228600"/>
            <a:ext cx="6965245" cy="1791467"/>
          </a:xfrm>
        </p:spPr>
        <p:txBody>
          <a:bodyPr/>
          <a:lstStyle/>
          <a:p>
            <a:r>
              <a:rPr lang="en-US" dirty="0" smtClean="0"/>
              <a:t>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1600200"/>
            <a:ext cx="3962400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order to test a hypothesis you must perform experiments or gather new data.</a:t>
            </a:r>
          </a:p>
          <a:p>
            <a:endParaRPr lang="en-US" sz="2800" dirty="0" smtClean="0"/>
          </a:p>
          <a:p>
            <a:r>
              <a:rPr lang="en-US" sz="2800" dirty="0" smtClean="0"/>
              <a:t>In science this often takes the form of a series of procedures called the scientific method.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4495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43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 and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19256"/>
            <a:ext cx="6934200" cy="4052943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</a:t>
            </a:r>
            <a:r>
              <a:rPr lang="en-US" dirty="0" smtClean="0"/>
              <a:t> is </a:t>
            </a:r>
            <a:r>
              <a:rPr lang="en-US" b="1" dirty="0" smtClean="0"/>
              <a:t>the standard to which the outcome of a test is compared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</a:t>
            </a:r>
            <a:r>
              <a:rPr lang="en-US" dirty="0" smtClean="0"/>
              <a:t> is </a:t>
            </a:r>
            <a:r>
              <a:rPr lang="en-US" b="1" dirty="0" smtClean="0"/>
              <a:t>something in an experiment that can change.</a:t>
            </a:r>
          </a:p>
          <a:p>
            <a:r>
              <a:rPr lang="en-US" b="1" u="sng" dirty="0" smtClean="0"/>
              <a:t>An experiment should have only one variable</a:t>
            </a:r>
            <a:endParaRPr lang="en-US" b="1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67200"/>
            <a:ext cx="3143326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47210"/>
            <a:ext cx="3048000" cy="220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48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v.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95740"/>
            <a:ext cx="3773245" cy="4628860"/>
          </a:xfrm>
        </p:spPr>
        <p:txBody>
          <a:bodyPr>
            <a:normAutofit/>
          </a:bodyPr>
          <a:lstStyle/>
          <a:p>
            <a:r>
              <a:rPr lang="en-US" dirty="0" smtClean="0"/>
              <a:t>Scientist will report their findings of an experiment and can be used to propose a scientific theory.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theory</a:t>
            </a:r>
            <a:r>
              <a:rPr lang="en-US" dirty="0" smtClean="0"/>
              <a:t> is an </a:t>
            </a:r>
            <a:r>
              <a:rPr lang="en-US" b="1" dirty="0" smtClean="0"/>
              <a:t>explanation based on scientific knowledge resulting from </a:t>
            </a:r>
            <a:r>
              <a:rPr lang="en-US" b="1" u="sng" dirty="0" smtClean="0"/>
              <a:t>many observations and experiments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28648"/>
            <a:ext cx="399608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00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457201"/>
            <a:ext cx="6965245" cy="1066800"/>
          </a:xfrm>
        </p:spPr>
        <p:txBody>
          <a:bodyPr/>
          <a:lstStyle/>
          <a:p>
            <a:r>
              <a:rPr lang="en-US" dirty="0" smtClean="0"/>
              <a:t>Theory v.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4114800" cy="480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scientific law </a:t>
            </a:r>
            <a:r>
              <a:rPr lang="en-US" sz="3200" dirty="0" smtClean="0"/>
              <a:t>is a </a:t>
            </a:r>
            <a:r>
              <a:rPr lang="en-US" sz="3200" b="1" dirty="0" smtClean="0"/>
              <a:t>statement about how things work in nature that seem to be true all the time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What is an example of a law?</a:t>
            </a:r>
            <a:endParaRPr lang="en-US" sz="3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69916"/>
            <a:ext cx="4181475" cy="548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96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Turn to page </a:t>
            </a:r>
            <a:r>
              <a:rPr lang="en-US" sz="6700" dirty="0" smtClean="0"/>
              <a:t>11</a:t>
            </a:r>
            <a:r>
              <a:rPr lang="en-US" dirty="0" smtClean="0"/>
              <a:t> in your book!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Look at the section </a:t>
            </a:r>
            <a:r>
              <a:rPr lang="en-US" sz="3600" b="1" dirty="0" smtClean="0"/>
              <a:t>Applying science.</a:t>
            </a:r>
          </a:p>
          <a:p>
            <a:endParaRPr lang="en-US" sz="3600" b="1" dirty="0"/>
          </a:p>
          <a:p>
            <a:r>
              <a:rPr lang="en-US" sz="3600" b="1" dirty="0" smtClean="0"/>
              <a:t>Lets work through this together!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429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53</TotalTime>
  <Words>265</Words>
  <Application>Microsoft Office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Pushpin</vt:lpstr>
      <vt:lpstr>Notes Ch.1-1</vt:lpstr>
      <vt:lpstr>What is Science?</vt:lpstr>
      <vt:lpstr>Goals of Science</vt:lpstr>
      <vt:lpstr>Thinking Like a Scientist</vt:lpstr>
      <vt:lpstr>Scientific Method</vt:lpstr>
      <vt:lpstr>Controls and Variables</vt:lpstr>
      <vt:lpstr>Theory v. Law</vt:lpstr>
      <vt:lpstr>Theory v. Law</vt:lpstr>
      <vt:lpstr>Turn to page 11 in your book!</vt:lpstr>
    </vt:vector>
  </TitlesOfParts>
  <Company>WVUSD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Ch.1-1</dc:title>
  <dc:creator>Windows User</dc:creator>
  <cp:lastModifiedBy>Windows User</cp:lastModifiedBy>
  <cp:revision>5</cp:revision>
  <dcterms:created xsi:type="dcterms:W3CDTF">2012-08-22T03:28:38Z</dcterms:created>
  <dcterms:modified xsi:type="dcterms:W3CDTF">2012-08-22T04:22:05Z</dcterms:modified>
</cp:coreProperties>
</file>