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732F95-0456-3E41-AFDD-C0831AA6CF6A}" type="datetimeFigureOut">
              <a:rPr lang="en-US" smtClean="0"/>
              <a:pPr/>
              <a:t>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DBCB9-7043-6642-8314-3A77A9512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Mujer </a:t>
            </a:r>
            <a:r>
              <a:rPr lang="en-US" dirty="0" err="1" smtClean="0"/>
              <a:t>negra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katherin</a:t>
            </a:r>
            <a:r>
              <a:rPr lang="en-US" dirty="0" smtClean="0"/>
              <a:t> </a:t>
            </a:r>
            <a:r>
              <a:rPr lang="en-US" dirty="0" err="1" smtClean="0"/>
              <a:t>guerrero</a:t>
            </a:r>
            <a:endParaRPr lang="en-US" dirty="0" smtClean="0"/>
          </a:p>
          <a:p>
            <a:r>
              <a:rPr lang="en-US" dirty="0" err="1" smtClean="0"/>
              <a:t>Hora</a:t>
            </a:r>
            <a:r>
              <a:rPr lang="en-US" smtClean="0"/>
              <a:t> </a:t>
            </a:r>
            <a:r>
              <a:rPr lang="en-US" smtClean="0"/>
              <a:t>7</a:t>
            </a:r>
          </a:p>
          <a:p>
            <a:r>
              <a:rPr lang="en-US" smtClean="0"/>
              <a:t>9 </a:t>
            </a:r>
            <a:r>
              <a:rPr lang="en-US" dirty="0" smtClean="0"/>
              <a:t>de mayo del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Nancy </a:t>
            </a:r>
            <a:r>
              <a:rPr lang="en-US" dirty="0" err="1" smtClean="0"/>
              <a:t>Morejon</a:t>
            </a:r>
            <a:endParaRPr lang="en-US" dirty="0" smtClean="0"/>
          </a:p>
          <a:p>
            <a:r>
              <a:rPr lang="en-US" dirty="0" err="1" smtClean="0"/>
              <a:t>Nacido</a:t>
            </a:r>
            <a:r>
              <a:rPr lang="en-US" dirty="0" smtClean="0"/>
              <a:t> en Havana, Cuba  </a:t>
            </a:r>
          </a:p>
          <a:p>
            <a:r>
              <a:rPr lang="en-US" dirty="0" err="1" smtClean="0"/>
              <a:t>Ano</a:t>
            </a:r>
            <a:r>
              <a:rPr lang="en-US" dirty="0" smtClean="0"/>
              <a:t> 1944.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todavia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con </a:t>
            </a:r>
            <a:r>
              <a:rPr lang="en-US" dirty="0" err="1" smtClean="0"/>
              <a:t>saludo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Comenzo</a:t>
            </a:r>
            <a:r>
              <a:rPr lang="en-US" dirty="0" smtClean="0"/>
              <a:t> a </a:t>
            </a:r>
            <a:r>
              <a:rPr lang="en-US" dirty="0" err="1" smtClean="0"/>
              <a:t>escribir</a:t>
            </a:r>
            <a:r>
              <a:rPr lang="en-US" dirty="0" smtClean="0"/>
              <a:t> a la </a:t>
            </a:r>
            <a:r>
              <a:rPr lang="en-US" dirty="0" err="1" smtClean="0"/>
              <a:t>edad</a:t>
            </a:r>
            <a:r>
              <a:rPr lang="en-US" dirty="0" smtClean="0"/>
              <a:t> 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696" y="1801906"/>
            <a:ext cx="25527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Conexion</a:t>
            </a:r>
            <a:r>
              <a:rPr lang="en-US" dirty="0" smtClean="0"/>
              <a:t> </a:t>
            </a:r>
            <a:r>
              <a:rPr lang="en-US" dirty="0" err="1" smtClean="0"/>
              <a:t>tematica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sociedad</a:t>
            </a:r>
            <a:r>
              <a:rPr lang="en-US" dirty="0" smtClean="0"/>
              <a:t> en </a:t>
            </a:r>
            <a:r>
              <a:rPr lang="en-US" dirty="0" err="1" smtClean="0"/>
              <a:t>contacto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creacion</a:t>
            </a:r>
            <a:r>
              <a:rPr lang="en-US" dirty="0" smtClean="0"/>
              <a:t> </a:t>
            </a:r>
            <a:r>
              <a:rPr lang="en-US" dirty="0" err="1" smtClean="0"/>
              <a:t>literaria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Conexion</a:t>
            </a:r>
            <a:r>
              <a:rPr lang="en-US" dirty="0" smtClean="0"/>
              <a:t> con </a:t>
            </a:r>
            <a:r>
              <a:rPr lang="en-US" dirty="0" err="1" smtClean="0"/>
              <a:t>subtema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asimilacion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marginacion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diversidad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imperialismo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nacionalismo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regionalismo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intertextualidad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autoconsciente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creativo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crees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 </a:t>
            </a:r>
            <a:r>
              <a:rPr lang="en-US" dirty="0" err="1" smtClean="0"/>
              <a:t>escribio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poema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tono</a:t>
            </a:r>
            <a:r>
              <a:rPr lang="en-US" dirty="0" smtClean="0"/>
              <a:t> de el </a:t>
            </a:r>
            <a:r>
              <a:rPr lang="en-US" dirty="0" err="1" smtClean="0"/>
              <a:t>poema</a:t>
            </a:r>
            <a:r>
              <a:rPr lang="en-US" dirty="0" smtClean="0"/>
              <a:t>? Y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piensas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asi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75" y="3196714"/>
            <a:ext cx="2540000" cy="3200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10</TotalTime>
  <Words>97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Tradition</vt:lpstr>
      <vt:lpstr>Mujer negra</vt:lpstr>
      <vt:lpstr>Autor</vt:lpstr>
      <vt:lpstr>Conexion tematica</vt:lpstr>
      <vt:lpstr>Conexion con subtema</vt:lpstr>
      <vt:lpstr>preguntas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 negra</dc:title>
  <dc:creator>Katherin Guerrero</dc:creator>
  <cp:lastModifiedBy>Katherin Guerrero</cp:lastModifiedBy>
  <cp:revision>3</cp:revision>
  <dcterms:created xsi:type="dcterms:W3CDTF">2013-05-10T14:18:35Z</dcterms:created>
  <dcterms:modified xsi:type="dcterms:W3CDTF">2013-05-10T14:18:55Z</dcterms:modified>
</cp:coreProperties>
</file>