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56" r:id="rId2"/>
    <p:sldId id="257" r:id="rId3"/>
    <p:sldId id="262"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1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May 10,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5/10/13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5/10/13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896202C6-8B37-41F0-B3E4-774551D1C22F}" type="datetime4">
              <a:rPr lang="en-US" smtClean="0"/>
              <a:pPr/>
              <a:t>May 10,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May 10,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May 10,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May 10, 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May 10, 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May 10, 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May 10,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May 10,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May 10, 2013</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s-ES_tradnl" dirty="0" err="1" smtClean="0"/>
              <a:t>Presentacion</a:t>
            </a:r>
            <a:r>
              <a:rPr lang="es-ES_tradnl" dirty="0" smtClean="0"/>
              <a:t> por: Mayra </a:t>
            </a:r>
            <a:r>
              <a:rPr lang="es-ES_tradnl" dirty="0" err="1" smtClean="0"/>
              <a:t>Gutierrez</a:t>
            </a:r>
            <a:endParaRPr lang="es-ES_tradnl" dirty="0"/>
          </a:p>
        </p:txBody>
      </p:sp>
      <p:sp>
        <p:nvSpPr>
          <p:cNvPr id="3" name="Title 2"/>
          <p:cNvSpPr>
            <a:spLocks noGrp="1"/>
          </p:cNvSpPr>
          <p:nvPr>
            <p:ph type="title"/>
          </p:nvPr>
        </p:nvSpPr>
        <p:spPr/>
        <p:txBody>
          <a:bodyPr>
            <a:normAutofit fontScale="90000"/>
          </a:bodyPr>
          <a:lstStyle/>
          <a:p>
            <a:r>
              <a:rPr lang="en-US" dirty="0" err="1" smtClean="0"/>
              <a:t>Ejemplo</a:t>
            </a:r>
            <a:r>
              <a:rPr lang="en-US" dirty="0" smtClean="0"/>
              <a:t> XXXV</a:t>
            </a:r>
            <a:br>
              <a:rPr lang="en-US" dirty="0" smtClean="0"/>
            </a:br>
            <a:r>
              <a:rPr lang="en-US" dirty="0" smtClean="0"/>
              <a:t>De lo </a:t>
            </a:r>
            <a:r>
              <a:rPr lang="en-US" dirty="0" err="1" smtClean="0"/>
              <a:t>que</a:t>
            </a:r>
            <a:r>
              <a:rPr lang="en-US" dirty="0" smtClean="0"/>
              <a:t> </a:t>
            </a:r>
            <a:r>
              <a:rPr lang="en-US" dirty="0" err="1" smtClean="0"/>
              <a:t>acontecio</a:t>
            </a:r>
            <a:r>
              <a:rPr lang="en-US" dirty="0" smtClean="0"/>
              <a:t> a un </a:t>
            </a:r>
            <a:r>
              <a:rPr lang="en-US" dirty="0" err="1" smtClean="0"/>
              <a:t>mozo</a:t>
            </a:r>
            <a:r>
              <a:rPr lang="en-US" dirty="0" smtClean="0"/>
              <a:t> </a:t>
            </a:r>
            <a:r>
              <a:rPr lang="en-US" dirty="0" err="1" smtClean="0"/>
              <a:t>que</a:t>
            </a:r>
            <a:r>
              <a:rPr lang="en-US" dirty="0" smtClean="0"/>
              <a:t> </a:t>
            </a:r>
            <a:r>
              <a:rPr lang="en-US" dirty="0" err="1" smtClean="0"/>
              <a:t>caso</a:t>
            </a:r>
            <a:r>
              <a:rPr lang="en-US" dirty="0" smtClean="0"/>
              <a:t> con </a:t>
            </a:r>
            <a:r>
              <a:rPr lang="en-US" dirty="0" err="1" smtClean="0"/>
              <a:t>una</a:t>
            </a:r>
            <a:r>
              <a:rPr lang="en-US" dirty="0" smtClean="0"/>
              <a:t> </a:t>
            </a:r>
            <a:r>
              <a:rPr lang="en-US" dirty="0" err="1" smtClean="0"/>
              <a:t>mujer</a:t>
            </a:r>
            <a:r>
              <a:rPr lang="en-US" dirty="0" smtClean="0"/>
              <a:t> </a:t>
            </a:r>
            <a:r>
              <a:rPr lang="en-US" dirty="0" err="1" smtClean="0"/>
              <a:t>muy</a:t>
            </a:r>
            <a:r>
              <a:rPr lang="en-US" dirty="0" smtClean="0"/>
              <a:t> </a:t>
            </a:r>
            <a:r>
              <a:rPr lang="en-US" dirty="0" err="1" smtClean="0"/>
              <a:t>fuerte</a:t>
            </a:r>
            <a:r>
              <a:rPr lang="en-US" dirty="0" smtClean="0"/>
              <a:t> y </a:t>
            </a:r>
            <a:r>
              <a:rPr lang="en-US" dirty="0" err="1" smtClean="0"/>
              <a:t>muy</a:t>
            </a:r>
            <a:r>
              <a:rPr lang="en-US" dirty="0" smtClean="0"/>
              <a:t> </a:t>
            </a:r>
            <a:r>
              <a:rPr lang="en-US" dirty="0" err="1" smtClean="0"/>
              <a:t>brava</a:t>
            </a:r>
            <a:r>
              <a:rPr lang="en-US" dirty="0" smtClean="0"/>
              <a:t> </a:t>
            </a:r>
            <a:endParaRPr lang="en-US" dirty="0"/>
          </a:p>
        </p:txBody>
      </p:sp>
      <p:pic>
        <p:nvPicPr>
          <p:cNvPr id="4" name="Picture 3"/>
          <p:cNvPicPr>
            <a:picLocks noChangeAspect="1"/>
          </p:cNvPicPr>
          <p:nvPr/>
        </p:nvPicPr>
        <p:blipFill>
          <a:blip r:embed="rId2"/>
          <a:stretch>
            <a:fillRect/>
          </a:stretch>
        </p:blipFill>
        <p:spPr>
          <a:xfrm>
            <a:off x="235857" y="1286968"/>
            <a:ext cx="3116166" cy="4869009"/>
          </a:xfrm>
          <a:prstGeom prst="rect">
            <a:avLst/>
          </a:prstGeom>
        </p:spPr>
      </p:pic>
    </p:spTree>
    <p:extLst>
      <p:ext uri="{BB962C8B-B14F-4D97-AF65-F5344CB8AC3E}">
        <p14:creationId xmlns:p14="http://schemas.microsoft.com/office/powerpoint/2010/main" val="154714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 Author </a:t>
            </a:r>
            <a:endParaRPr lang="en-US" dirty="0"/>
          </a:p>
        </p:txBody>
      </p:sp>
      <p:sp>
        <p:nvSpPr>
          <p:cNvPr id="3" name="Content Placeholder 2"/>
          <p:cNvSpPr>
            <a:spLocks noGrp="1"/>
          </p:cNvSpPr>
          <p:nvPr>
            <p:ph sz="quarter" idx="13"/>
          </p:nvPr>
        </p:nvSpPr>
        <p:spPr/>
        <p:txBody>
          <a:bodyPr>
            <a:normAutofit/>
          </a:bodyPr>
          <a:lstStyle/>
          <a:p>
            <a:r>
              <a:rPr lang="es-ES_tradnl" sz="3200" dirty="0" smtClean="0"/>
              <a:t>Don Juan Manuel</a:t>
            </a:r>
          </a:p>
          <a:p>
            <a:r>
              <a:rPr lang="es-ES_tradnl" sz="3200" dirty="0" smtClean="0"/>
              <a:t>Escritor medieval castellano</a:t>
            </a:r>
          </a:p>
          <a:p>
            <a:r>
              <a:rPr lang="es-ES_tradnl" sz="3200" dirty="0" smtClean="0"/>
              <a:t>Juan Manuel se casó tres veces</a:t>
            </a:r>
          </a:p>
          <a:p>
            <a:r>
              <a:rPr lang="es-ES_tradnl" sz="3200" dirty="0" smtClean="0"/>
              <a:t>Nació en el castillo de Escalona en Toledo y en 1282 el murió en Córdoba en 1348</a:t>
            </a:r>
          </a:p>
          <a:p>
            <a:r>
              <a:rPr lang="es-ES_tradnl" sz="3200" dirty="0" smtClean="0"/>
              <a:t>Se convirtió en uno de los hombres más ricos y poderosos de su época</a:t>
            </a:r>
            <a:endParaRPr lang="es-ES_tradnl" sz="3200" dirty="0"/>
          </a:p>
        </p:txBody>
      </p:sp>
    </p:spTree>
    <p:extLst>
      <p:ext uri="{BB962C8B-B14F-4D97-AF65-F5344CB8AC3E}">
        <p14:creationId xmlns:p14="http://schemas.microsoft.com/office/powerpoint/2010/main" val="35096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978400" cy="6858000"/>
          </a:xfrm>
          <a:prstGeom prst="rect">
            <a:avLst/>
          </a:prstGeom>
        </p:spPr>
      </p:pic>
      <p:pic>
        <p:nvPicPr>
          <p:cNvPr id="5" name="Picture 4"/>
          <p:cNvPicPr>
            <a:picLocks noChangeAspect="1"/>
          </p:cNvPicPr>
          <p:nvPr/>
        </p:nvPicPr>
        <p:blipFill>
          <a:blip r:embed="rId3"/>
          <a:stretch>
            <a:fillRect/>
          </a:stretch>
        </p:blipFill>
        <p:spPr>
          <a:xfrm>
            <a:off x="4978400" y="0"/>
            <a:ext cx="4165600" cy="6858000"/>
          </a:xfrm>
          <a:prstGeom prst="rect">
            <a:avLst/>
          </a:prstGeom>
        </p:spPr>
      </p:pic>
    </p:spTree>
    <p:extLst>
      <p:ext uri="{BB962C8B-B14F-4D97-AF65-F5344CB8AC3E}">
        <p14:creationId xmlns:p14="http://schemas.microsoft.com/office/powerpoint/2010/main" val="217351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Los temas </a:t>
            </a:r>
            <a:endParaRPr lang="es-ES_tradnl" dirty="0"/>
          </a:p>
        </p:txBody>
      </p:sp>
      <p:sp>
        <p:nvSpPr>
          <p:cNvPr id="3" name="Content Placeholder 2"/>
          <p:cNvSpPr>
            <a:spLocks noGrp="1"/>
          </p:cNvSpPr>
          <p:nvPr>
            <p:ph sz="quarter" idx="13"/>
          </p:nvPr>
        </p:nvSpPr>
        <p:spPr/>
        <p:txBody>
          <a:bodyPr>
            <a:normAutofit/>
          </a:bodyPr>
          <a:lstStyle/>
          <a:p>
            <a:r>
              <a:rPr lang="es-ES_tradnl" sz="3200" dirty="0" smtClean="0"/>
              <a:t>Construcción del genero </a:t>
            </a:r>
          </a:p>
          <a:p>
            <a:r>
              <a:rPr lang="es-ES_tradnl" sz="3200" dirty="0" smtClean="0"/>
              <a:t>Las relaciones interpersonales </a:t>
            </a:r>
            <a:endParaRPr lang="es-ES_tradnl" sz="3200" dirty="0"/>
          </a:p>
        </p:txBody>
      </p:sp>
      <p:pic>
        <p:nvPicPr>
          <p:cNvPr id="4" name="Picture 3"/>
          <p:cNvPicPr>
            <a:picLocks noChangeAspect="1"/>
          </p:cNvPicPr>
          <p:nvPr/>
        </p:nvPicPr>
        <p:blipFill>
          <a:blip r:embed="rId2"/>
          <a:stretch>
            <a:fillRect/>
          </a:stretch>
        </p:blipFill>
        <p:spPr>
          <a:xfrm>
            <a:off x="6134464" y="1295401"/>
            <a:ext cx="3009536" cy="4572000"/>
          </a:xfrm>
          <a:prstGeom prst="rect">
            <a:avLst/>
          </a:prstGeom>
        </p:spPr>
      </p:pic>
    </p:spTree>
    <p:extLst>
      <p:ext uri="{BB962C8B-B14F-4D97-AF65-F5344CB8AC3E}">
        <p14:creationId xmlns:p14="http://schemas.microsoft.com/office/powerpoint/2010/main" val="229744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Subtemas</a:t>
            </a:r>
            <a:endParaRPr lang="en-US" dirty="0"/>
          </a:p>
        </p:txBody>
      </p:sp>
      <p:sp>
        <p:nvSpPr>
          <p:cNvPr id="3" name="Content Placeholder 2"/>
          <p:cNvSpPr>
            <a:spLocks noGrp="1"/>
          </p:cNvSpPr>
          <p:nvPr>
            <p:ph sz="quarter" idx="13"/>
          </p:nvPr>
        </p:nvSpPr>
        <p:spPr/>
        <p:txBody>
          <a:bodyPr>
            <a:normAutofit/>
          </a:bodyPr>
          <a:lstStyle/>
          <a:p>
            <a:r>
              <a:rPr lang="es-ES_tradnl" sz="3200" dirty="0" smtClean="0"/>
              <a:t>El machismo </a:t>
            </a:r>
          </a:p>
          <a:p>
            <a:r>
              <a:rPr lang="es-ES_tradnl" sz="3200" dirty="0" smtClean="0"/>
              <a:t>Relaciones sociales </a:t>
            </a:r>
          </a:p>
          <a:p>
            <a:r>
              <a:rPr lang="es-ES_tradnl" sz="3200" dirty="0" smtClean="0"/>
              <a:t>La tradición y la ruptura </a:t>
            </a:r>
          </a:p>
          <a:p>
            <a:r>
              <a:rPr lang="es-ES_tradnl" sz="3200" dirty="0" smtClean="0"/>
              <a:t>Las relaciones del poder y familiares </a:t>
            </a:r>
          </a:p>
          <a:p>
            <a:r>
              <a:rPr lang="es-ES_tradnl" sz="3200" dirty="0" smtClean="0"/>
              <a:t>El meta cuento</a:t>
            </a:r>
          </a:p>
          <a:p>
            <a:r>
              <a:rPr lang="es-ES_tradnl" sz="3200" dirty="0" smtClean="0"/>
              <a:t>La moraleja como modo de enseñanza </a:t>
            </a:r>
            <a:endParaRPr lang="es-ES_tradnl" sz="3200" dirty="0"/>
          </a:p>
        </p:txBody>
      </p:sp>
    </p:spTree>
    <p:extLst>
      <p:ext uri="{BB962C8B-B14F-4D97-AF65-F5344CB8AC3E}">
        <p14:creationId xmlns:p14="http://schemas.microsoft.com/office/powerpoint/2010/main" val="186928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60676"/>
            <a:ext cx="8591550" cy="1066801"/>
          </a:xfrm>
        </p:spPr>
        <p:txBody>
          <a:bodyPr/>
          <a:lstStyle/>
          <a:p>
            <a:pPr algn="ctr"/>
            <a:r>
              <a:rPr lang="en-US" dirty="0" smtClean="0"/>
              <a:t>Resume </a:t>
            </a:r>
            <a:endParaRPr lang="en-US" dirty="0"/>
          </a:p>
        </p:txBody>
      </p:sp>
      <p:sp>
        <p:nvSpPr>
          <p:cNvPr id="3" name="Content Placeholder 2"/>
          <p:cNvSpPr>
            <a:spLocks noGrp="1"/>
          </p:cNvSpPr>
          <p:nvPr>
            <p:ph sz="quarter" idx="13"/>
          </p:nvPr>
        </p:nvSpPr>
        <p:spPr/>
        <p:txBody>
          <a:bodyPr/>
          <a:lstStyle/>
          <a:p>
            <a:r>
              <a:rPr lang="es-ES_tradnl" dirty="0" smtClean="0"/>
              <a:t>La historia se trato de un hombre muy pobre que se caso con una mujer que era rica. Pero ella tenia el defecto que era muy mala. El hombre se casa con ella. Todos le decían que el estaba loco porque ella lo iba a matar. Cunando ella llego su casa el le dijo al perro que le trajera agua para lavarse las manos pero el perro no lo izo. El le corto la cabeza y sus pies. Luego le dijo al gato y le izo lo miso. También izo lo miso con el caballo. Luego el le dijo a la mujer y ella lo izo porque ella tenia miedo. El siguiente día alguien tocaba la puerta y ella les dijo que se fueran porque los iba a matar a todos. </a:t>
            </a:r>
            <a:endParaRPr lang="es-ES_tradnl" dirty="0"/>
          </a:p>
        </p:txBody>
      </p:sp>
    </p:spTree>
    <p:extLst>
      <p:ext uri="{BB962C8B-B14F-4D97-AF65-F5344CB8AC3E}">
        <p14:creationId xmlns:p14="http://schemas.microsoft.com/office/powerpoint/2010/main" val="326674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Preguntas </a:t>
            </a:r>
            <a:endParaRPr lang="es-ES_tradnl" dirty="0"/>
          </a:p>
        </p:txBody>
      </p:sp>
      <p:sp>
        <p:nvSpPr>
          <p:cNvPr id="3" name="Content Placeholder 2"/>
          <p:cNvSpPr>
            <a:spLocks noGrp="1"/>
          </p:cNvSpPr>
          <p:nvPr>
            <p:ph sz="quarter" idx="13"/>
          </p:nvPr>
        </p:nvSpPr>
        <p:spPr/>
        <p:txBody>
          <a:bodyPr/>
          <a:lstStyle/>
          <a:p>
            <a:r>
              <a:rPr lang="es-ES_tradnl" dirty="0" smtClean="0"/>
              <a:t>¿Porque mata el señor a los animal?</a:t>
            </a:r>
          </a:p>
          <a:p>
            <a:r>
              <a:rPr lang="es-ES_tradnl" dirty="0" smtClean="0"/>
              <a:t>¿Cual era el mensaje que el le estaba mandando a su época?</a:t>
            </a:r>
            <a:endParaRPr lang="es-ES_tradnl" dirty="0"/>
          </a:p>
        </p:txBody>
      </p:sp>
    </p:spTree>
    <p:extLst>
      <p:ext uri="{BB962C8B-B14F-4D97-AF65-F5344CB8AC3E}">
        <p14:creationId xmlns:p14="http://schemas.microsoft.com/office/powerpoint/2010/main" val="3620886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136</TotalTime>
  <Words>251</Words>
  <Application>Microsoft Macintosh PowerPoint</Application>
  <PresentationFormat>On-screen Show (4:3)</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SOHO</vt:lpstr>
      <vt:lpstr>Ejemplo XXXV De lo que acontecio a un mozo que caso con una mujer muy fuerte y muy brava </vt:lpstr>
      <vt:lpstr>El Author </vt:lpstr>
      <vt:lpstr>PowerPoint Presentation</vt:lpstr>
      <vt:lpstr>Los temas </vt:lpstr>
      <vt:lpstr>Subtemas</vt:lpstr>
      <vt:lpstr>Resume </vt:lpstr>
      <vt:lpstr>Preguntas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Ejemplo XXXV De lo que acontecio a un mozo que caso con una muje</dc:title>
  <dc:creator>Mayra L. Gutierrez</dc:creator>
  <cp:lastModifiedBy>Mayra L. Gutierrez</cp:lastModifiedBy>
  <cp:revision>8</cp:revision>
  <dcterms:created xsi:type="dcterms:W3CDTF">2013-05-07T02:24:18Z</dcterms:created>
  <dcterms:modified xsi:type="dcterms:W3CDTF">2013-05-10T18:59:32Z</dcterms:modified>
</cp:coreProperties>
</file>