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2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2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0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4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2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76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7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0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2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2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E2859-A06B-4E20-922C-55A022190189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7E86C-8A6B-4107-85C2-8D52BF925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6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#1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b="1" dirty="0" smtClean="0"/>
              <a:t>Who do you think Thomas Jefferson got his ideas about unalienable rights from? 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How do you think King George III would have reacted to receiving the Declaration of Independence?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91400" y="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 6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172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Runaway Letter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b="1" dirty="0" smtClean="0"/>
              <a:t>How was your letter similar to the Declaration?</a:t>
            </a:r>
          </a:p>
          <a:p>
            <a:r>
              <a:rPr lang="en-US" b="1" dirty="0" smtClean="0"/>
              <a:t>Mix and mingle </a:t>
            </a:r>
          </a:p>
          <a:p>
            <a:pPr lvl="1"/>
            <a:r>
              <a:rPr lang="en-US" b="1" dirty="0" smtClean="0"/>
              <a:t>How you should be treated</a:t>
            </a:r>
          </a:p>
          <a:p>
            <a:pPr lvl="1"/>
            <a:r>
              <a:rPr lang="en-US" b="1" dirty="0" smtClean="0"/>
              <a:t>How you were being treated/how your rights were violated</a:t>
            </a:r>
          </a:p>
          <a:p>
            <a:pPr lvl="1"/>
            <a:r>
              <a:rPr lang="en-US" b="1" dirty="0" smtClean="0"/>
              <a:t>What you are going to do about it.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22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oo Late To Apologize (A Declaration) Patrio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27" y="0"/>
            <a:ext cx="9145067" cy="6400800"/>
          </a:xfrm>
        </p:spPr>
      </p:pic>
    </p:spTree>
    <p:extLst>
      <p:ext uri="{BB962C8B-B14F-4D97-AF65-F5344CB8AC3E}">
        <p14:creationId xmlns:p14="http://schemas.microsoft.com/office/powerpoint/2010/main" val="93813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Declaration of Independence:</a:t>
            </a:r>
            <a:br>
              <a:rPr lang="en-US" b="1" u="sng" dirty="0" smtClean="0"/>
            </a:br>
            <a:r>
              <a:rPr lang="en-US" b="1" u="sng" dirty="0" smtClean="0"/>
              <a:t>Translating the Primary Document 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Use the </a:t>
            </a:r>
            <a:r>
              <a:rPr lang="en-US" sz="3600" b="1" dirty="0" smtClean="0"/>
              <a:t>vocabulary sheet </a:t>
            </a:r>
            <a:r>
              <a:rPr lang="en-US" sz="3600" dirty="0" smtClean="0"/>
              <a:t>to help you to understand the Declaration of Independence. [R 7] </a:t>
            </a:r>
          </a:p>
          <a:p>
            <a:r>
              <a:rPr lang="en-US" sz="3600" b="1" dirty="0" smtClean="0"/>
              <a:t>Declaration of Independence Chart </a:t>
            </a:r>
            <a:r>
              <a:rPr lang="en-US" sz="3600" dirty="0" smtClean="0"/>
              <a:t>[R 8-9]</a:t>
            </a:r>
          </a:p>
          <a:p>
            <a:pPr lvl="1"/>
            <a:r>
              <a:rPr lang="en-US" sz="3200" dirty="0" smtClean="0"/>
              <a:t>Read each excerpt with your table group.</a:t>
            </a:r>
          </a:p>
          <a:p>
            <a:pPr lvl="1"/>
            <a:r>
              <a:rPr lang="en-US" sz="3200" dirty="0" smtClean="0"/>
              <a:t>Rephrase the excerpt into simple language. Ms. Schaller will rotate to check you work. </a:t>
            </a:r>
          </a:p>
          <a:p>
            <a:pPr lvl="1"/>
            <a:r>
              <a:rPr lang="en-US" sz="3200" dirty="0" smtClean="0"/>
              <a:t>Draw a picture to represent the meaning of each except (this part will be homework).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08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14017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1. What was the importance of the Declaration of Independence? </a:t>
            </a:r>
            <a:br>
              <a:rPr lang="en-US" sz="3600" dirty="0" smtClean="0"/>
            </a:br>
            <a:r>
              <a:rPr lang="en-US" sz="3600" dirty="0" smtClean="0"/>
              <a:t>2. What groups did it exclude? </a:t>
            </a:r>
            <a:endParaRPr lang="en-US" sz="3600" dirty="0"/>
          </a:p>
        </p:txBody>
      </p:sp>
      <p:pic>
        <p:nvPicPr>
          <p:cNvPr id="4" name="Declaration of Our Independenc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250" y="1524000"/>
            <a:ext cx="86931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1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157</Words>
  <Application>Microsoft Office PowerPoint</Application>
  <PresentationFormat>On-screen Show (4:3)</PresentationFormat>
  <Paragraphs>18</Paragraphs>
  <Slides>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Warm-up #1</vt:lpstr>
      <vt:lpstr>Runaway Letter</vt:lpstr>
      <vt:lpstr>PowerPoint Presentation</vt:lpstr>
      <vt:lpstr>Declaration of Independence: Translating the Primary Document  </vt:lpstr>
      <vt:lpstr>1. What was the importance of the Declaration of Independence?  2. What groups did it exclude?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Josephine Schaller</dc:creator>
  <cp:lastModifiedBy>Josephine Schaller</cp:lastModifiedBy>
  <cp:revision>4</cp:revision>
  <dcterms:created xsi:type="dcterms:W3CDTF">2013-09-20T22:21:37Z</dcterms:created>
  <dcterms:modified xsi:type="dcterms:W3CDTF">2013-09-20T22:33:02Z</dcterms:modified>
</cp:coreProperties>
</file>