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5399632-9B99-4D4A-8E8C-3C37FD7725C7}" type="datetimeFigureOut">
              <a:rPr lang="es-MX" smtClean="0"/>
              <a:pPr/>
              <a:t>08/05/2013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36C1551-744C-49C0-B880-B8569B903770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A Roosevelt</a:t>
            </a: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err="1" smtClean="0"/>
              <a:t>Jazmine</a:t>
            </a:r>
            <a:r>
              <a:rPr lang="es-MX" dirty="0" smtClean="0"/>
              <a:t>  Terrazas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Ruben</a:t>
            </a:r>
            <a:r>
              <a:rPr lang="es-MX" dirty="0" smtClean="0"/>
              <a:t> </a:t>
            </a:r>
            <a:r>
              <a:rPr lang="es-MX" dirty="0" err="1" smtClean="0"/>
              <a:t>Dario</a:t>
            </a:r>
            <a:endParaRPr lang="es-MX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391400" cy="4525963"/>
          </a:xfrm>
        </p:spPr>
        <p:txBody>
          <a:bodyPr/>
          <a:lstStyle/>
          <a:p>
            <a:r>
              <a:rPr lang="en-US" dirty="0" err="1" smtClean="0"/>
              <a:t>Félix</a:t>
            </a:r>
            <a:r>
              <a:rPr lang="en-US" dirty="0" smtClean="0"/>
              <a:t> Rubén </a:t>
            </a:r>
            <a:r>
              <a:rPr lang="en-US" dirty="0" err="1" smtClean="0"/>
              <a:t>García</a:t>
            </a:r>
            <a:r>
              <a:rPr lang="en-US" dirty="0" smtClean="0"/>
              <a:t> Sarmiento </a:t>
            </a:r>
          </a:p>
          <a:p>
            <a:r>
              <a:rPr lang="en-US" dirty="0" err="1" smtClean="0"/>
              <a:t>enero</a:t>
            </a:r>
            <a:r>
              <a:rPr lang="en-US" dirty="0" smtClean="0"/>
              <a:t> 18, 1867 – </a:t>
            </a:r>
            <a:r>
              <a:rPr lang="en-US" dirty="0" err="1" smtClean="0"/>
              <a:t>febrero</a:t>
            </a:r>
            <a:r>
              <a:rPr lang="en-US" dirty="0" smtClean="0"/>
              <a:t> 6, 1916</a:t>
            </a:r>
          </a:p>
          <a:p>
            <a:r>
              <a:rPr lang="en-US" dirty="0" err="1" smtClean="0"/>
              <a:t>Metapa</a:t>
            </a:r>
            <a:r>
              <a:rPr lang="en-US" dirty="0" smtClean="0"/>
              <a:t>, Nicaragua</a:t>
            </a:r>
          </a:p>
          <a:p>
            <a:r>
              <a:rPr lang="en-US" dirty="0" smtClean="0"/>
              <a:t>Initio el </a:t>
            </a:r>
            <a:r>
              <a:rPr lang="en-US" dirty="0" err="1" smtClean="0"/>
              <a:t>movimiento</a:t>
            </a:r>
            <a:r>
              <a:rPr lang="en-US" dirty="0" smtClean="0"/>
              <a:t> </a:t>
            </a:r>
            <a:r>
              <a:rPr lang="en-US" dirty="0" err="1" smtClean="0"/>
              <a:t>literario</a:t>
            </a:r>
            <a:r>
              <a:rPr lang="en-US" dirty="0" smtClean="0"/>
              <a:t>, el </a:t>
            </a:r>
            <a:r>
              <a:rPr lang="en-US" dirty="0" err="1" smtClean="0"/>
              <a:t>modernismo</a:t>
            </a:r>
            <a:endParaRPr lang="en-US" dirty="0" smtClean="0"/>
          </a:p>
          <a:p>
            <a:r>
              <a:rPr lang="en-US" dirty="0" smtClean="0"/>
              <a:t>Fin del </a:t>
            </a:r>
            <a:r>
              <a:rPr lang="en-US" dirty="0" err="1" smtClean="0"/>
              <a:t>siglo</a:t>
            </a:r>
            <a:r>
              <a:rPr lang="en-US" dirty="0" smtClean="0"/>
              <a:t> 19</a:t>
            </a:r>
            <a:endParaRPr lang="es-MX" dirty="0"/>
          </a:p>
        </p:txBody>
      </p:sp>
      <p:pic>
        <p:nvPicPr>
          <p:cNvPr id="10" name="Content Placeholder 9" descr="roosevel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019800" y="3657600"/>
            <a:ext cx="1762125" cy="2600325"/>
          </a:xfrm>
        </p:spPr>
      </p:pic>
      <p:sp>
        <p:nvSpPr>
          <p:cNvPr id="5122" name="AutoShape 2" descr="data:image/jpeg;base64,/9j/4AAQSkZJRgABAQAAAQABAAD/2wBDAAkGBwgHBgkIBwgKCgkLDRYPDQwMDRsUFRAWIB0iIiAdHx8kKDQsJCYxJx8fLT0tMTU3Ojo6Iys/RD84QzQ5Ojf/2wBDAQoKCg0MDRoPDxo3JR8lNzc3Nzc3Nzc3Nzc3Nzc3Nzc3Nzc3Nzc3Nzc3Nzc3Nzc3Nzc3Nzc3Nzc3Nzc3Nzc3Nzf/wAARCAERALkDASIAAhEBAxEB/8QAHAAAAAcBAQAAAAAAAAAAAAAAAAECAwQFBgcI/8QAQxAAAQMCBAMEBwUFBwQDAAAAAQIDEQAEBRIhMQZBURMiYXEUMoGRobHBByNCUtEVJGLh8RZDVHKSsvAzNFNjNYLC/8QAFAEBAAAAAAAAAAAAAAAAAAAAAP/EABQRAQAAAAAAAAAAAAAAAAAAAAD/2gAMAwEAAhEDEQA/AOi0VHRUB0BQoUAoqOiJCQSogACSTyoBUPEcTtMPT+8Od+NG06qP/PGqXGeIVEKZw0xyL0TP+X9azjodWSS4oqJ1KtZ33NBbX/FF49mTbJTbI5EHMqPOqN5524cBuFLWo81KJPnNGpvmrmZ0oigjRJCtARrQN/8ASezqQZ1gpA6b0hJSkkLAUBrvueQp/IpfdSJUNhuajNsGe9I5aigDqm1SciUFIkRPe1j60z2nZuhSXFNqGoUlRSfZFG6gEkZwZG0zTUKKsxEK6QAaC7w/i7E7QpS6tNy3oCHRr/qGvvmtdg/E2H4plQF9g+dOydMSfA865uuUqlR291M7nWI5Hn/Kg7RRVzzAOLLnD8rGJFVxbDQK3W3+orf21wzdspftnEutLEpUkyDQOmio6KgOhQoUAoUKFAVChQoBQoUORoEuLQ02pxxQShIlSlGABWOxrHjeL7FgEW06HmrxNJ4ixr055VswVC0bJzEf3h6+QrG4jxEzbKLdo32jidMythQXvbFUqXMEbbHw1qrxHiGxtO42EPrHJP4T4msne4peXifvnlZSZyJMAewVBJmg0znFa1j7q3APLMqYNQXOIL85iHAhKuQTVQkilGdOlBKVid6TKX1p/wApimzcPr9Z5yJ3zHeo4BCvCrC2sVvAog5y32iBO3nQR2UOLcAQojmSDVuw5dNsJAccAWrKjMRJPjUPDitt51AR33G1I6kc/pSnrl1LpkeroMvUCgvyzds9mpCkLQYJzCCBFNqcCXAmEzGgA+dZ9i7dU4kvLWtIUZE6GrtOIMty2hsFS473Qc6B4qCcspHlBM1ZcP41c4PeAt962WfvWDz8R0NQ2rdbiP3RwEzJSqCPjTtxYraQl1OVUHvR16UHVLC9t8QtUXNo4HGlbEcjzB8afrlHDnEC8GvM3eVbuH75oayPzDxHxrqjDzdyyh9hYW04kKQpOxBoHKFChQChQoUAoUKFAKy/GeOIsLc2qVgFSZePRPTzPyq9xW+bw2xcunIOUQlM+so7CuK8VYubpxbObM4peZ1R3KulBExTGl3KQywC01EGDqqqcqOaiOu21FymgVG+u1F621GJB12pWvOgSBMGIFKoZhA26aUKAD1gelWllijjC0qUAoK3BG+lVgOtLKTkHSfbQWLFz94VMIKXVLzIUevTXrRJtLh9Tiykg5sxEervuKcwu2fcUMqFFG/OtG3Z374PZtqz9Y5ba0FCjD2SsKBKFhJUpoH1SNxU5WHL+5dbJWh3Y/lPT209eYBirTnaoZKpAnIfD+VR7a2xW3tltLZd7AAkyNJ3oAlp+xuQXh92XNCNQavWL23U8pnICYgCNh/Ws61ibxCUXGq06kK3JHUVa4a/bduXVd1SxKpPIaUDeI2Smlh1ASGlKgFJrQ8D4yLK4/ZlwtRYdX90pWyFnl5H51CxC1IsiSQYOYHn7qqC2QknOQd/EGg7JQqk4Txf9rYYO1P7yxDb07nor2/Oau6AUKFCgFA0KhYzfpw3DLi7VEoT3AeajoKDF8e40kXKmQSWLUagfic5+7b31yt5ztnlLX6yiSav8feUuxlZkuOzm/NvWc86AqOSOntopHKhIoFpVKtRRhWppKRnIA3rQYXhTS4U4AdfVPKgpGmHFnuJJBq8w/hp+5ILk5DpI5Vf29s02kApSMo1mPlVpalDKMqQTmP4QdemtBWMcGWsAEuEiJPWrBng6zDhBSRIGiqubV0KBWdOqj12qShwKhRBmCNCRQHhmGW2Ht5bdoCRKvP21YhaQIgCdzUND5MJG+09ffUoK2KiYA5UC/u1QCNY36Ur0RhxGqBlOpmktqSmdSfCaeS5OsjTSgyPFXCbT7K7mwQEPASoDYjnXPbZx0XCESEgkAabazNd0kExpHOuVcbYb+zsXdU0mGXAFNwNATM/WgumrhN/ZhtOR37sAriNdyazj3aIcPaSCZIBp3AbohtLYdyBWh1gkfpU/HbUIQzdZgFEBB0oI/DeLqwjGWnnFH0d09m9/lPP2b++utb6jbrXEXUgqKd45kV0/grEv2hgqEOKzPWx7JfiPwn3fKgv6FChQCsN9ouIK7S2w9pcZR2y467JHzNbmuP4ze/tLGLq6BlK3T2c/lGifgKCgx9f7sygqBXmJIqizGrPHXM1wG0kEJTJIG5qrAkEzQGoiKKTpRHejJg8jQSrADtklRAAMya1do8mG0gBPWdNOlZOyQXHRmGg6Vo7ELJCp38aC3SoqETljU1Y2mWUgkwecx7aqGFd45+9toTAFWlmoK7oSYAiM9BZMrEhKVEBWvn5VYN90SsyeUculVcJJQYhQ2mprZ7MpSArU6x+lBMCggjWOQ6ztUsLGyTH1qLbrUSdpPXlTyEzur47UEhEggzOoJ02p0qk6GREwaZTKdEkk+e9KJUDroOfjQKnKsEK22MVnePbH0vD2HGyCppZ8zIrRKIy6akVDxBj0qwdbTGYiQOhoORoadtyoIV3pBgVd3N2q4s7dLqlFaOsAf1qZcNW6rdeUJUoaDQc6qHElPdBlJEg9KBla+9orT4TWi4DxL0THhbqMN3aezjlmGqT8x7azZQlSucdKU0+5buIfb0W2QpKvEa/Og7iNqFMWNyi9smLpo9x5tKx7RNP0FZxLeGxwG9fTOcNFKI/Mruj51yALy5YACQImugfabeFnCrW2SYLz2Y68kj9VCudJOc7+qZ0NBW44hXpSVlISFJ01mqraauceSqWlmSiCkGqagHOhJO5oVMw+3beX3x3RQScLQuSSDl6dav2W+SZOo5TUS3KEJBQO6OXWpaH0lMDedJ6UEloZMpCj3jMGIirC0KkqMQZ2zHaqB7FGLdJSVEqnbcCo6eJi2e6yVDbvGg6A08gg5dwdtqkrfBIgbdawtpxklByrZUEmJIgxVi1xVZuKTPc2gkE0GvafStAhM9ZFTUuEokiDzqhssRYcR3HkEHcyKt7d0OJGSFa6nN9KCc2QQIGx5c6WtWwOv0pkKSCDmkHnyqtxbiDDMNcy3Fy32oH/TRqfbQWCjroYgyeVGFZ0EEb9OdZJfHNopRLFutXTMdKmYfxMzdPBtbCkqVzSZAoMpa3KrS5vCoykOKSkK56n5VDUe8VJMg7Ud/3bu6bRt2it52JNJTk2EA6az86AxmkEcwRScpJ02NKgmQTHWOdCNdBr50HSvs8vDcYAGFkFdq6pv2HvD5n3Vp6579mtz2eJXlqdA60FgeKT+iq6FQc1+014vYxbMJ1DLEkeKifoBWRA0Ggnr1q+41dQ9xPfSfUKUDXokVSIV0A+s0CMVYDuFKWCouNmdeYrM7Vs/ulWr6XTCS2QPE+VZV2zdb9ZB9lBGNWWHJlEJGo5mq9QyqAIIPMGrLCVpQsJUdVCdKCe3oNCZI01pLpVlyJB12iKkpjIUlKcyhG23tpOVIGp21gb0EFqwzkl0ADca0sotbeC6U+QE0V084oFpskSedHaWgZdTcPpQ9Bns1jumgP0uxdCmkWpWtQ0IG9MItrZ6OwUtK1CQDzqYjDc94XG5ZKlEgIUAADyB6Qan31i2+pL7bgYcbQEoQ2nukDaaCntl3Ns4AhcwdDW24bxJ5xASoknbmaySEfeqK9jBiNQa0OBHsbkAEgkSJOh1oL3iK6fbw1fo6ihahB8KwjFrh6HQ5iDjzwklSU6kjnJroGKW/pVsYOTMDBjcxWas8Nct1qQ+33VpySSCnLEaUEnC8Q4aCe0YsX0IQpKS6pjMATtOp3rW4aLC+YS7aFpxsndA2P0rO4Bw/Z2biXUKuFJCw4G1rlCVCQDAGtaLBcFtsMeecs8yA8cykEyJ11oOcYwlLeNXaUp7ofUIHKCdqaTJVKhMcqn8SNC34gv2hMl4rB8xP1qBl7hUk6xQKIyxB1GhpsGDsfbSicqRpmA+FJklOYGDyk0F3wbdhniex1jtFFo6fmBA+MV1qR1FcRw930a/tLgf3byFSPBQNdyyJ/MfdQcSx97tcaxBQObNcOTr/ERUVJKRlJE7mdYo7pee9uFxGZ1apjeVGmsxBBOo6RyoCxNxbNhKFD1uVM2DiPQ0l1RKid1a0/epL1mtG5AzJ+VRGXUMW6GsoLmXQRzoF4lbtvsS2O+nvAxBIqrsU/vKNDExVnYKeeSe0PeSdyeVPJw9tDqlhJzbxsKB8gZcyjIG+tIQ1nGY6eNLVslKgZGsmnEKCQZhQG0Dbx+NAbVsklWgJAEU+3bBQIUTry8aS07MQiRpJFSkAFQzEkeGmnKgLsEoEgJGs68qUopLSoJnWgqPwkxEju70w4cqTlkCJIoInZwsKzajkKl2KsjqJSSgq561EQoKVKTE9fjTzDozpIG2maaDfs5XGNddJ1Jp9Nu2pKQAND0qvwlZXaI0EjQwPOrFteYgFIg0DrLCEJAQYI30HOpYbmOflzpKGwGwDAI2paNCI3j30HO+OLfJj61pEpcaQT7o+lUiQUiBtzEVpuP4VirMqEFgezvGs3kABJmDrNA2cupB8R4UlIAnn5cqWEpUdwf4dqMKTAJ3TQNOFSQQnQAe6t1/bZP/lFYZZSEjSY59aRKfyD/T/Ogdc7y3MqYSSST/WkaqSTEkH2bVLcaKHXEo1OYyR0mmQ2EGCSD1nagdYQD3VmUkQTG2lU9xYqUoqbV94jQg+dXDSdlRz5mmblKxDyEmY7/j40EKxztKLLoKVkSOiqnJUqSokpjx1pvNmCStGo2M7U8hsq5mDqCDM0BgFPeGs85pac+QlOoVpoaNSe6M5UNNdPdQQFBenqg6nlQNqGWAJB8d6cbWUqI8iZNKWlOUyrvRtHWm4SZlQ03oJLThUk6gmNdKg4hcqbb7qQJ5ROlPoKUpgameXLWmbtPaICRrm0igRYMF0JzEakTHsoG6s23w0h9KlA+yjsrhVqQm4ZztjTSojduxd3PZWzRSXVazyH0oN3w1dhxnLmiDH/AD3VbuXKGVD7xIgA+Y6xVFhWE+g5W1XUOATlBjSpdrgDar9++Lqll6MwzTp0HhQaNp8KQkzy6VKaAkyeVVzaCnKmCCDGmlTLdUxMTtAoOf8AHDva8QuJ0ytNoTvz3+tUi0iNCZGvgKexe4Nxi948SdXlCPLQfKmCAW9NcvL2UCUgCNATz0pxISnTLp05CkpABkxryqQtWZaApKEZU5e6mJgb0ERaNxpA501kP5h8KecIIIG1MZD1PvoLXEgtq7uEKBzJuFgQN4WahTKu8JjSJ3q14nQlrHcQRJ0fUYjqZ+tVLau8JAynxoJJ7ndKVADWd6cZWASTJB0yxSAr1ZJIIjL8IpxtKSoxqmdxoRQJesEOkhK1II9ZKYNJSym0WWs4Kd0KUJJBqSgxKkkgSNJpvEMy0B0kS2Y15g9PI0DRjMBmKPA9KEQQDvB2GlEopUkZwJEHX50gmV90gD2zQF2qsyt5GgMb02XADqZJpS3CVmTA6+2o1wpRbIbInx50EguZQSRA3JPWoDuJjMUhMx1qC7dOpbLSwQqmkIKhJBCeZoJFxfOuiNp6U5YIc7cOJVEKIknwqJ2jaRvJPIVKs03Nwrs7dhSyduVBc3LWIv3gfQhxUoGZepA5TNLwjH7/AAq6CFLU40D30KMg+VMMpxdCTbqtLkzISNwY1gVBuW3m/wDurd1sDbOn50HVsHxu0xUJUyQl0RnaJBIq5AShJVqNOfKuMYS1iJdSrDw6o6CW9d/6Vu7S54haw9x69LTTLSCpa3UnPAHIdaDG3EpcWpc5ld4zvqTRAwSlPxFC8eDlyChRWkaZjuum1KiI5npvQPpTMEiZ2kUbhUHDl7qqbS5HdA1jTTSlLUlWyjPOgZek77eFK9Duf/Gr3UgpKlpRPeUoAe3SuzfsKz/ImgwHHbHZcRvK5PNIXt4R/wDmsw2YVtAmDW5+0tgJuLC6I9ZCmz7NfqawpUkHQTt6tBJEzE5dOXWnEuBCZnYdY/5vUcqhXdInbSlj1syu97aCS2SpQVoT46aeFLzJUFJUTsdTzqMggwkjUxt1o1SlShrJOtBADkylZk86caMAn3TSsVtLjD7ns3pC3EJcHkoTUVleVaVHpqIoJYXvO6oMxTQCZidfGjCwc28QSNJptLkQddDqKAnGC4sKyp8yJp70VpUBxGVSeQO9HJMb+HU0eZQTqDp4UBKw63KpS1v/AM1qdYo9ChSQP4aKwAcOUkCNjWjssNbfSkuGTOscqCPZ4u4pxtJRG5M85q57Bu8eQHW0BRE6p5edPs4Vbpy5EyQetS27QIcBTpGkRyoFWto1aiGGm0J5hIiq/ji6Va8OOoBAXcFLQ8tz8AavWwDOkAcq599oOK+k4m3ZNGW7YSuDIzmPp86DN7QY9k0S1krBTAPPWYpsL5mPZS42UOVA6hca6kga6xNJCiAekdaRsnUgeVFnISY3GlBPwJk3XEGHMnXPcInyBk/AV27tD41yX7PLf0nidpyJFu0tw+cQP91dZ06UGX+0O09J4eLoEm2dS57D3T/uHurlxbTmzjTzNdwxC1TfWFxaL2eaUjykaVw9Tbjbq0LEFBIPntQPtqSreQSNIFGn1ZGbQaCNaQ2lalBICiVchrFPpSlAhZGYaSNaBsJIAMzGuulP4MFYnxAza2qStpK876twlIOv0Htqpxi8LCQy0QFrGuuwNangJlNibFagA5dIcObqOQ+HxoNNxZgacZtJZhN0yCWlHQK/hNcwUlTTqm3kkKQqFJIggiuy9qJgkSdfOqHifhprFgq6tMrV6lI39V3wPQ+NBzyExO5PSm0hUeqfOaW4h1i6cYuG1NvNkpU0REU4iVJTOqfEcudA0Cszm2B6a0tKhIAKp3OtPIbS6tIy7VIbw1TpUGlAgcjp40BWiuzdHeJlOgrRYW+tCEkqCUk6zvP61njZ3LahDStidBPOpmW5bCYZWkpEQkH30G1srxDisocGcRmnarJDjYTOcZudYbDEYimXW7d5wL0zFJ199aNNres4dcXbpDSm25Sk66xQJ4q4iRg9mUW5Sq9cENo/L/Ea5jmWpZW4czijKiTrJ51JvfSXLtxd2vO8T3lE7x9KZCO8R/OgIJJUNtaOCkmR/OgBEpO/SKEHTWaAH1TGp8tqSrlJ1inHExKdQN4plwRGsiBPhQdB+ymzIbxC+UPWUllJ8tT801v6ouCLE2HDNk2tMOOI7ZYjmrX5RV7QCuS8c4d6HxG+UoIbuYeRG2vrfEGutViftWw1y5wBN9bkhyzXK8u5bOh9xg++g5wu+t2DC1lSk6QkzpUZeNZSrsG4kRKqq41mjiKBLri31qccJUpR1NdKwy3KsOwi+bzFy3bCmwFaL01BrmsR0rpHAt4LnBk28Qu2UUqkxpuKDZWikXbLdy0Bk6RqDzHgampQRoUztPhWdt7h7Drhbs5mHFjtka6aesPHrWiaAW3maWlaFagjUGgx/HGBnE0KubRP78wkqBT/AHiRumeZ5j3VgbJztEJGx5muuXb4YuGnUJUUhUqUkk6bVleMeG02N3+1LBoeivn71AGjazzHgfnQZxpC84IJE7AVcWDRVm2kGT5VAZRlSNCOQ+lWuFtBDmZwgg667TyoLSzEETGo1JO9QHLh3GMRNnZ922bWlLzgJGck+rNDFnHHls4bh/8A3DpMmfUTzUegitHw5hltZG1tWUx2ZKlFSfWI5n2kUGlYYbaQEoQEhIgADaKK8YTcWLzMDvtlOp6in8p33099Rb25DRbbSmSs+4UHK8WY7RKnYV27KihwDnGlUgWYB3J5Vpk3KE47iaM/dFysa7HXam7/AAdl1JcYVkVzCdvdQZ4ZScyzA2JFEVAAa6zv1p9+0dt1EOCU/mFRV5iZ01oDWokJJPLmNqkYLYrxPFrSxT6rzoCo/KNVH3A1DUem1bz7LMNzvXWKOJ7qB2LJPU6qPuge00HREpCQEpEJAgDoKOhQoBTdyw1c27rD6M7TqChaTzBEGnKBoPOuOYY7g2L3WHvSVMLhKvzJ3Sr2iKgE8q6x9rOA+k2LeM26Jdthkfgbtk6H2E+41yegKNd6ssFfcQ69aNryi7b7P1sozTIk/CqwTNKBKVBSTBBkGg662gW1rb27q1LKG0pXyBgUm3xQ4KEuvrzWTzgQr/1qPMeHUVT8P45bYlZotbpSW7sQnp2nQj61YvICEKtnmu0ZXopKxmigtLpxLzCloX3doTsoT+lXWH9jf4WGnUpW2oFtY3CuVY21aXZICbdZcYGzbh1A8D+tXXDd6RfPMmcq+9Ct0kaUGcxvD3MKvzbq1aJlCojMnl7aSi6RZ2vaEZlHREaknaI51teI8L/a2GqS0QH2wS2SDqQNqzPB2CO3DqMUxNBSlkxbNK3kbqPt2oLXh/BjY2ztzcwrELmC5zyDkgfXx8qucOQk4i4sgSloDbaSZ+VSXEhSAlIJkjwqIXUWinFx944sZQB0oLC9vm7bImZcXolIE+/wqIVFIzuQdyVE1EbbSEKcdOZxZKlKJ3pF5fJTZXbaAczbKlTGnqnnQctYfCsWuVuEd90r+M1p2lqGsBaVQPKsaURiBCfy6ia1VoM7CZJSRuTy/WgsXLNLgUsJC1lMlJiCKzWIYQuFvWgK0DVaBumegrTW68rclRMCdDOlMXi3UH0lgREBYjVXjFBikNOOvNstoUtbhCEoA1KjoB8a7hgWGowjCbayRBLSO+ofiUdVH31muFcIs72+RjCWykskgJ/CXOvsBraUAoUKFAKFChQIdaQ80tp1AW2tJStKtlA7g1wXjDh9zh3GXLXvG2X37dw/iRO3mNj/ADrvtUfF3DzPEeELtV5UXCJXbukeovx8Dsf5UHAYHKhT15av2Vw5a3TSm32VFK0K3BFNCDQPWySsiDCk6iuo4NdruMOadGqoCV+e1cutl9m8k6xmgx0rccLvwhy3UqAqFJAPPn8KB/iS3xC4dtk2iihr8QC8oSepqwVbdi+w+2slaSDmSRrprT7yT2YkBY3lZmBypplwocTmQDroY+NBduYg6+0EploHc7qJ+lBq7dQgZVaJgHNqKoL3G27O+atihLpWAVLEd2T057VoWktqSkKSIPzoH0YpmypWka7qQdD7KQ4VuP8AaEHsxGX3frUW8t3HGezt+45lBSsGI8Kfw9NwzbIQ+52jgMHLuaB5GqwcuaRsqmsVDacHvlFIA7BYJGnKm7dN4jEHV3DqVWxTCE7GfpVdxpfdng6mWcwDqkpUfD+dBzhxyMQzRy5Vp7PJkTkIKo1Ee6stdAC8Ead3YmtBhr2a2K9ZSIiRQWyAR2akphMTNS2ELvVs2rSZWswNNAOZPlVaw+VaKEwQOnwrd4BhnoTHbPJIuHAJBM5B0/Wgn2NmzY2jdtbpyttiAOvU1IoUKAUKFCgFChQoBQFChQY7j/hBOPW3plihIxJpMRt2yR+E+PQ+yuNqaW24pDqFIWg5VJUIKSORFelax/G3BTOOJVeWORnEQNZ0S8Oiuh6H30HGAJJmtJgN0tl23dnuoUJ8udUV5aXFlcuW120tl9swpCxBFTcLdiUKA01kmg6M89bnIEvpbU4ZSlSgCo+A5mo1y0S8VtxtJJ1JI69TVSvC3sVVY3qXkpCAErGoIIMmK0bTaFwhxH3gEKEe6gRYsMFxC3AhbqR3VqQJHlVyCNUkEjbU6TVa0rsllKEFsDWSNDVrbtlaScyiVDrvQLygnmBOkjakrcSjvJUdRMk7VFxMXrTjQt25a0zEp9Y9PdU0ER3yCpO4y0CAslQRm3Mkms/x2gCzZMCC4kAn28vdV02XRdMoAJSqcxPSJBrP8dv5mGG9SrtAZmABB5UGAv0lFyDv41c4NcBNuQqZneqm/l24QEAqWrQJSJJNdI4K4PXaNIvMYR97IU3bHXJ4q8fDlQS+E+H+zWMSvUEHdlpXL+I/Qcq11CioDoUKFAKFChQChQoUAoUKFAKKjoqCo4i4bw7iFgIvW8ryRDb6NFo/UeBrlmM8I4rw7c9sps3NkDHpDIJyj+Ibp+XjXaqp7/GXLW7cZSyhQTGpUeYBoMBwxfpYWph0/dq7yT4/0rRJcQl/MsAcwkg6R/WmcQtsPvXe3TYotrgGe1t1lOviNj7qjuJvEKCmVoWByUSJoI1leYi9xE608lSLNEggphIH4TJ5zWtslEJCQZAIkmswX7wKAVa6c8pmpbGJ3CAEm0OgAk5tY8aDULc7pME+AGpplaQo5t55+EVVN4xcBQV2AkaiSaWrFXlqksNj/wCx0oJTroDqEwdRvy9tUGPYPf44+2xYIlsK77q+6hA+vsmrVF+kLzuW6XD0Usx7qljiBwAAWzYA2AUaAcN8JWGB5Xo9IvI1fWPV/wAo5ee9aGs//aF3/Dt/6jQ/tC7/AIdv/UaDQGiqjbxx9wHLbtadVxThxa6zZfR2Z6ByguaFU37XuYn0dmOucxRnFboAH0diD/7KC4oVSLxm5QlSlWzYA/jPh+tN/wBoXf8ADt/6jQX9ChQoBQoUKAUVChQCspjX/wAm/wCY/wBooUKCFQoUKAuVChQoDoUKFAKFChQChQoUBHlRGhQoBRihQoAN6OhQo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124" name="AutoShape 4" descr="data:image/jpeg;base64,/9j/4AAQSkZJRgABAQAAAQABAAD/2wBDAAkGBwgHBgkIBwgKCgkLDRYPDQwMDRsUFRAWIB0iIiAdHx8kKDQsJCYxJx8fLT0tMTU3Ojo6Iys/RD84QzQ5Ojf/2wBDAQoKCg0MDRoPDxo3JR8lNzc3Nzc3Nzc3Nzc3Nzc3Nzc3Nzc3Nzc3Nzc3Nzc3Nzc3Nzc3Nzc3Nzc3Nzc3Nzc3Nzf/wAARCAERALkDASIAAhEBAxEB/8QAHAAAAAcBAQAAAAAAAAAAAAAAAAECAwQFBgcI/8QAQxAAAQMCBAMEBwUFBwQDAAAAAQIDEQAEBRIhMQZBURMiYXEUMoGRobHBByNCUtEVJGLh8RZDVHKSsvAzNFNjNYLC/8QAFAEBAAAAAAAAAAAAAAAAAAAAAP/EABQRAQAAAAAAAAAAAAAAAAAAAAD/2gAMAwEAAhEDEQA/AOi0VHRUB0BQoUAoqOiJCQSogACSTyoBUPEcTtMPT+8Od+NG06qP/PGqXGeIVEKZw0xyL0TP+X9azjodWSS4oqJ1KtZ33NBbX/FF49mTbJTbI5EHMqPOqN5524cBuFLWo81KJPnNGpvmrmZ0oigjRJCtARrQN/8ASezqQZ1gpA6b0hJSkkLAUBrvueQp/IpfdSJUNhuajNsGe9I5aigDqm1SciUFIkRPe1j60z2nZuhSXFNqGoUlRSfZFG6gEkZwZG0zTUKKsxEK6QAaC7w/i7E7QpS6tNy3oCHRr/qGvvmtdg/E2H4plQF9g+dOydMSfA865uuUqlR291M7nWI5Hn/Kg7RRVzzAOLLnD8rGJFVxbDQK3W3+orf21wzdspftnEutLEpUkyDQOmio6KgOhQoUAoUKFAVChQoBQoUORoEuLQ02pxxQShIlSlGABWOxrHjeL7FgEW06HmrxNJ4ixr055VswVC0bJzEf3h6+QrG4jxEzbKLdo32jidMythQXvbFUqXMEbbHw1qrxHiGxtO42EPrHJP4T4msne4peXifvnlZSZyJMAewVBJmg0znFa1j7q3APLMqYNQXOIL85iHAhKuQTVQkilGdOlBKVid6TKX1p/wApimzcPr9Z5yJ3zHeo4BCvCrC2sVvAog5y32iBO3nQR2UOLcAQojmSDVuw5dNsJAccAWrKjMRJPjUPDitt51AR33G1I6kc/pSnrl1LpkeroMvUCgvyzds9mpCkLQYJzCCBFNqcCXAmEzGgA+dZ9i7dU4kvLWtIUZE6GrtOIMty2hsFS473Qc6B4qCcspHlBM1ZcP41c4PeAt962WfvWDz8R0NQ2rdbiP3RwEzJSqCPjTtxYraQl1OVUHvR16UHVLC9t8QtUXNo4HGlbEcjzB8afrlHDnEC8GvM3eVbuH75oayPzDxHxrqjDzdyyh9hYW04kKQpOxBoHKFChQChQoUAoUKFAKy/GeOIsLc2qVgFSZePRPTzPyq9xW+bw2xcunIOUQlM+so7CuK8VYubpxbObM4peZ1R3KulBExTGl3KQywC01EGDqqqcqOaiOu21FymgVG+u1F621GJB12pWvOgSBMGIFKoZhA26aUKAD1gelWllijjC0qUAoK3BG+lVgOtLKTkHSfbQWLFz94VMIKXVLzIUevTXrRJtLh9Tiykg5sxEervuKcwu2fcUMqFFG/OtG3Z374PZtqz9Y5ba0FCjD2SsKBKFhJUpoH1SNxU5WHL+5dbJWh3Y/lPT209eYBirTnaoZKpAnIfD+VR7a2xW3tltLZd7AAkyNJ3oAlp+xuQXh92XNCNQavWL23U8pnICYgCNh/Ws61ibxCUXGq06kK3JHUVa4a/bduXVd1SxKpPIaUDeI2Smlh1ASGlKgFJrQ8D4yLK4/ZlwtRYdX90pWyFnl5H51CxC1IsiSQYOYHn7qqC2QknOQd/EGg7JQqk4Txf9rYYO1P7yxDb07nor2/Oau6AUKFCgFA0KhYzfpw3DLi7VEoT3AeajoKDF8e40kXKmQSWLUagfic5+7b31yt5ztnlLX6yiSav8feUuxlZkuOzm/NvWc86AqOSOntopHKhIoFpVKtRRhWppKRnIA3rQYXhTS4U4AdfVPKgpGmHFnuJJBq8w/hp+5ILk5DpI5Vf29s02kApSMo1mPlVpalDKMqQTmP4QdemtBWMcGWsAEuEiJPWrBng6zDhBSRIGiqubV0KBWdOqj12qShwKhRBmCNCRQHhmGW2Ht5bdoCRKvP21YhaQIgCdzUND5MJG+09ffUoK2KiYA5UC/u1QCNY36Ur0RhxGqBlOpmktqSmdSfCaeS5OsjTSgyPFXCbT7K7mwQEPASoDYjnXPbZx0XCESEgkAabazNd0kExpHOuVcbYb+zsXdU0mGXAFNwNATM/WgumrhN/ZhtOR37sAriNdyazj3aIcPaSCZIBp3AbohtLYdyBWh1gkfpU/HbUIQzdZgFEBB0oI/DeLqwjGWnnFH0d09m9/lPP2b++utb6jbrXEXUgqKd45kV0/grEv2hgqEOKzPWx7JfiPwn3fKgv6FChQCsN9ouIK7S2w9pcZR2y467JHzNbmuP4ze/tLGLq6BlK3T2c/lGifgKCgx9f7sygqBXmJIqizGrPHXM1wG0kEJTJIG5qrAkEzQGoiKKTpRHejJg8jQSrADtklRAAMya1do8mG0gBPWdNOlZOyQXHRmGg6Vo7ELJCp38aC3SoqETljU1Y2mWUgkwecx7aqGFd45+9toTAFWlmoK7oSYAiM9BZMrEhKVEBWvn5VYN90SsyeUculVcJJQYhQ2mprZ7MpSArU6x+lBMCggjWOQ6ztUsLGyTH1qLbrUSdpPXlTyEzur47UEhEggzOoJ02p0qk6GREwaZTKdEkk+e9KJUDroOfjQKnKsEK22MVnePbH0vD2HGyCppZ8zIrRKIy6akVDxBj0qwdbTGYiQOhoORoadtyoIV3pBgVd3N2q4s7dLqlFaOsAf1qZcNW6rdeUJUoaDQc6qHElPdBlJEg9KBla+9orT4TWi4DxL0THhbqMN3aezjlmGqT8x7azZQlSucdKU0+5buIfb0W2QpKvEa/Og7iNqFMWNyi9smLpo9x5tKx7RNP0FZxLeGxwG9fTOcNFKI/Mruj51yALy5YACQImugfabeFnCrW2SYLz2Y68kj9VCudJOc7+qZ0NBW44hXpSVlISFJ01mqraauceSqWlmSiCkGqagHOhJO5oVMw+3beX3x3RQScLQuSSDl6dav2W+SZOo5TUS3KEJBQO6OXWpaH0lMDedJ6UEloZMpCj3jMGIirC0KkqMQZ2zHaqB7FGLdJSVEqnbcCo6eJi2e6yVDbvGg6A08gg5dwdtqkrfBIgbdawtpxklByrZUEmJIgxVi1xVZuKTPc2gkE0GvafStAhM9ZFTUuEokiDzqhssRYcR3HkEHcyKt7d0OJGSFa6nN9KCc2QQIGx5c6WtWwOv0pkKSCDmkHnyqtxbiDDMNcy3Fy32oH/TRqfbQWCjroYgyeVGFZ0EEb9OdZJfHNopRLFutXTMdKmYfxMzdPBtbCkqVzSZAoMpa3KrS5vCoykOKSkK56n5VDUe8VJMg7Ud/3bu6bRt2it52JNJTk2EA6az86AxmkEcwRScpJ02NKgmQTHWOdCNdBr50HSvs8vDcYAGFkFdq6pv2HvD5n3Vp6579mtz2eJXlqdA60FgeKT+iq6FQc1+014vYxbMJ1DLEkeKifoBWRA0Ggnr1q+41dQ9xPfSfUKUDXokVSIV0A+s0CMVYDuFKWCouNmdeYrM7Vs/ulWr6XTCS2QPE+VZV2zdb9ZB9lBGNWWHJlEJGo5mq9QyqAIIPMGrLCVpQsJUdVCdKCe3oNCZI01pLpVlyJB12iKkpjIUlKcyhG23tpOVIGp21gb0EFqwzkl0ADca0sotbeC6U+QE0V084oFpskSedHaWgZdTcPpQ9Bns1jumgP0uxdCmkWpWtQ0IG9MItrZ6OwUtK1CQDzqYjDc94XG5ZKlEgIUAADyB6Qan31i2+pL7bgYcbQEoQ2nukDaaCntl3Ns4AhcwdDW24bxJ5xASoknbmaySEfeqK9jBiNQa0OBHsbkAEgkSJOh1oL3iK6fbw1fo6ihahB8KwjFrh6HQ5iDjzwklSU6kjnJroGKW/pVsYOTMDBjcxWas8Nct1qQ+33VpySSCnLEaUEnC8Q4aCe0YsX0IQpKS6pjMATtOp3rW4aLC+YS7aFpxsndA2P0rO4Bw/Z2biXUKuFJCw4G1rlCVCQDAGtaLBcFtsMeecs8yA8cykEyJ11oOcYwlLeNXaUp7ofUIHKCdqaTJVKhMcqn8SNC34gv2hMl4rB8xP1qBl7hUk6xQKIyxB1GhpsGDsfbSicqRpmA+FJklOYGDyk0F3wbdhniex1jtFFo6fmBA+MV1qR1FcRw930a/tLgf3byFSPBQNdyyJ/MfdQcSx97tcaxBQObNcOTr/ERUVJKRlJE7mdYo7pee9uFxGZ1apjeVGmsxBBOo6RyoCxNxbNhKFD1uVM2DiPQ0l1RKid1a0/epL1mtG5AzJ+VRGXUMW6GsoLmXQRzoF4lbtvsS2O+nvAxBIqrsU/vKNDExVnYKeeSe0PeSdyeVPJw9tDqlhJzbxsKB8gZcyjIG+tIQ1nGY6eNLVslKgZGsmnEKCQZhQG0Dbx+NAbVsklWgJAEU+3bBQIUTry8aS07MQiRpJFSkAFQzEkeGmnKgLsEoEgJGs68qUopLSoJnWgqPwkxEju70w4cqTlkCJIoInZwsKzajkKl2KsjqJSSgq561EQoKVKTE9fjTzDozpIG2maaDfs5XGNddJ1Jp9Nu2pKQAND0qvwlZXaI0EjQwPOrFteYgFIg0DrLCEJAQYI30HOpYbmOflzpKGwGwDAI2paNCI3j30HO+OLfJj61pEpcaQT7o+lUiQUiBtzEVpuP4VirMqEFgezvGs3kABJmDrNA2cupB8R4UlIAnn5cqWEpUdwf4dqMKTAJ3TQNOFSQQnQAe6t1/bZP/lFYZZSEjSY59aRKfyD/T/Ogdc7y3MqYSSST/WkaqSTEkH2bVLcaKHXEo1OYyR0mmQ2EGCSD1nagdYQD3VmUkQTG2lU9xYqUoqbV94jQg+dXDSdlRz5mmblKxDyEmY7/j40EKxztKLLoKVkSOiqnJUqSokpjx1pvNmCStGo2M7U8hsq5mDqCDM0BgFPeGs85pac+QlOoVpoaNSe6M5UNNdPdQQFBenqg6nlQNqGWAJB8d6cbWUqI8iZNKWlOUyrvRtHWm4SZlQ03oJLThUk6gmNdKg4hcqbb7qQJ5ROlPoKUpgameXLWmbtPaICRrm0igRYMF0JzEakTHsoG6s23w0h9KlA+yjsrhVqQm4ZztjTSojduxd3PZWzRSXVazyH0oN3w1dhxnLmiDH/AD3VbuXKGVD7xIgA+Y6xVFhWE+g5W1XUOATlBjSpdrgDar9++Lqll6MwzTp0HhQaNp8KQkzy6VKaAkyeVVzaCnKmCCDGmlTLdUxMTtAoOf8AHDva8QuJ0ytNoTvz3+tUi0iNCZGvgKexe4Nxi948SdXlCPLQfKmCAW9NcvL2UCUgCNATz0pxISnTLp05CkpABkxryqQtWZaApKEZU5e6mJgb0ERaNxpA501kP5h8KecIIIG1MZD1PvoLXEgtq7uEKBzJuFgQN4WahTKu8JjSJ3q14nQlrHcQRJ0fUYjqZ+tVLau8JAynxoJJ7ndKVADWd6cZWASTJB0yxSAr1ZJIIjL8IpxtKSoxqmdxoRQJesEOkhK1II9ZKYNJSym0WWs4Kd0KUJJBqSgxKkkgSNJpvEMy0B0kS2Y15g9PI0DRjMBmKPA9KEQQDvB2GlEopUkZwJEHX50gmV90gD2zQF2qsyt5GgMb02XADqZJpS3CVmTA6+2o1wpRbIbInx50EguZQSRA3JPWoDuJjMUhMx1qC7dOpbLSwQqmkIKhJBCeZoJFxfOuiNp6U5YIc7cOJVEKIknwqJ2jaRvJPIVKs03Nwrs7dhSyduVBc3LWIv3gfQhxUoGZepA5TNLwjH7/AAq6CFLU40D30KMg+VMMpxdCTbqtLkzISNwY1gVBuW3m/wDurd1sDbOn50HVsHxu0xUJUyQl0RnaJBIq5AShJVqNOfKuMYS1iJdSrDw6o6CW9d/6Vu7S54haw9x69LTTLSCpa3UnPAHIdaDG3EpcWpc5ld4zvqTRAwSlPxFC8eDlyChRWkaZjuum1KiI5npvQPpTMEiZ2kUbhUHDl7qqbS5HdA1jTTSlLUlWyjPOgZek77eFK9Duf/Gr3UgpKlpRPeUoAe3SuzfsKz/ImgwHHbHZcRvK5PNIXt4R/wDmsw2YVtAmDW5+0tgJuLC6I9ZCmz7NfqawpUkHQTt6tBJEzE5dOXWnEuBCZnYdY/5vUcqhXdInbSlj1syu97aCS2SpQVoT46aeFLzJUFJUTsdTzqMggwkjUxt1o1SlShrJOtBADkylZk86caMAn3TSsVtLjD7ns3pC3EJcHkoTUVleVaVHpqIoJYXvO6oMxTQCZidfGjCwc28QSNJptLkQddDqKAnGC4sKyp8yJp70VpUBxGVSeQO9HJMb+HU0eZQTqDp4UBKw63KpS1v/AM1qdYo9ChSQP4aKwAcOUkCNjWjssNbfSkuGTOscqCPZ4u4pxtJRG5M85q57Bu8eQHW0BRE6p5edPs4Vbpy5EyQetS27QIcBTpGkRyoFWto1aiGGm0J5hIiq/ji6Va8OOoBAXcFLQ8tz8AavWwDOkAcq599oOK+k4m3ZNGW7YSuDIzmPp86DN7QY9k0S1krBTAPPWYpsL5mPZS42UOVA6hca6kga6xNJCiAekdaRsnUgeVFnISY3GlBPwJk3XEGHMnXPcInyBk/AV27tD41yX7PLf0nidpyJFu0tw+cQP91dZ06UGX+0O09J4eLoEm2dS57D3T/uHurlxbTmzjTzNdwxC1TfWFxaL2eaUjykaVw9Tbjbq0LEFBIPntQPtqSreQSNIFGn1ZGbQaCNaQ2lalBICiVchrFPpSlAhZGYaSNaBsJIAMzGuulP4MFYnxAza2qStpK876twlIOv0Htqpxi8LCQy0QFrGuuwNangJlNibFagA5dIcObqOQ+HxoNNxZgacZtJZhN0yCWlHQK/hNcwUlTTqm3kkKQqFJIggiuy9qJgkSdfOqHifhprFgq6tMrV6lI39V3wPQ+NBzyExO5PSm0hUeqfOaW4h1i6cYuG1NvNkpU0REU4iVJTOqfEcudA0Cszm2B6a0tKhIAKp3OtPIbS6tIy7VIbw1TpUGlAgcjp40BWiuzdHeJlOgrRYW+tCEkqCUk6zvP61njZ3LahDStidBPOpmW5bCYZWkpEQkH30G1srxDisocGcRmnarJDjYTOcZudYbDEYimXW7d5wL0zFJ199aNNres4dcXbpDSm25Sk66xQJ4q4iRg9mUW5Sq9cENo/L/Ea5jmWpZW4czijKiTrJ51JvfSXLtxd2vO8T3lE7x9KZCO8R/OgIJJUNtaOCkmR/OgBEpO/SKEHTWaAH1TGp8tqSrlJ1inHExKdQN4plwRGsiBPhQdB+ymzIbxC+UPWUllJ8tT801v6ouCLE2HDNk2tMOOI7ZYjmrX5RV7QCuS8c4d6HxG+UoIbuYeRG2vrfEGutViftWw1y5wBN9bkhyzXK8u5bOh9xg++g5wu+t2DC1lSk6QkzpUZeNZSrsG4kRKqq41mjiKBLri31qccJUpR1NdKwy3KsOwi+bzFy3bCmwFaL01BrmsR0rpHAt4LnBk28Qu2UUqkxpuKDZWikXbLdy0Bk6RqDzHgampQRoUztPhWdt7h7Drhbs5mHFjtka6aesPHrWiaAW3maWlaFagjUGgx/HGBnE0KubRP78wkqBT/AHiRumeZ5j3VgbJztEJGx5muuXb4YuGnUJUUhUqUkk6bVleMeG02N3+1LBoeivn71AGjazzHgfnQZxpC84IJE7AVcWDRVm2kGT5VAZRlSNCOQ+lWuFtBDmZwgg667TyoLSzEETGo1JO9QHLh3GMRNnZ922bWlLzgJGck+rNDFnHHls4bh/8A3DpMmfUTzUegitHw5hltZG1tWUx2ZKlFSfWI5n2kUGlYYbaQEoQEhIgADaKK8YTcWLzMDvtlOp6in8p33099Rb25DRbbSmSs+4UHK8WY7RKnYV27KihwDnGlUgWYB3J5Vpk3KE47iaM/dFysa7HXam7/AAdl1JcYVkVzCdvdQZ4ZScyzA2JFEVAAa6zv1p9+0dt1EOCU/mFRV5iZ01oDWokJJPLmNqkYLYrxPFrSxT6rzoCo/KNVH3A1DUem1bz7LMNzvXWKOJ7qB2LJPU6qPuge00HREpCQEpEJAgDoKOhQoBTdyw1c27rD6M7TqChaTzBEGnKBoPOuOYY7g2L3WHvSVMLhKvzJ3Sr2iKgE8q6x9rOA+k2LeM26Jdthkfgbtk6H2E+41yegKNd6ssFfcQ69aNryi7b7P1sozTIk/CqwTNKBKVBSTBBkGg662gW1rb27q1LKG0pXyBgUm3xQ4KEuvrzWTzgQr/1qPMeHUVT8P45bYlZotbpSW7sQnp2nQj61YvICEKtnmu0ZXopKxmigtLpxLzCloX3doTsoT+lXWH9jf4WGnUpW2oFtY3CuVY21aXZICbdZcYGzbh1A8D+tXXDd6RfPMmcq+9Ct0kaUGcxvD3MKvzbq1aJlCojMnl7aSi6RZ2vaEZlHREaknaI51teI8L/a2GqS0QH2wS2SDqQNqzPB2CO3DqMUxNBSlkxbNK3kbqPt2oLXh/BjY2ztzcwrELmC5zyDkgfXx8qucOQk4i4sgSloDbaSZ+VSXEhSAlIJkjwqIXUWinFx944sZQB0oLC9vm7bImZcXolIE+/wqIVFIzuQdyVE1EbbSEKcdOZxZKlKJ3pF5fJTZXbaAczbKlTGnqnnQctYfCsWuVuEd90r+M1p2lqGsBaVQPKsaURiBCfy6ia1VoM7CZJSRuTy/WgsXLNLgUsJC1lMlJiCKzWIYQuFvWgK0DVaBumegrTW68rclRMCdDOlMXi3UH0lgREBYjVXjFBikNOOvNstoUtbhCEoA1KjoB8a7hgWGowjCbayRBLSO+ofiUdVH31muFcIs72+RjCWykskgJ/CXOvsBraUAoUKFAKFChQIdaQ80tp1AW2tJStKtlA7g1wXjDh9zh3GXLXvG2X37dw/iRO3mNj/ADrvtUfF3DzPEeELtV5UXCJXbukeovx8Dsf5UHAYHKhT15av2Vw5a3TSm32VFK0K3BFNCDQPWySsiDCk6iuo4NdruMOadGqoCV+e1cutl9m8k6xmgx0rccLvwhy3UqAqFJAPPn8KB/iS3xC4dtk2iihr8QC8oSepqwVbdi+w+2slaSDmSRrprT7yT2YkBY3lZmBypplwocTmQDroY+NBduYg6+0EploHc7qJ+lBq7dQgZVaJgHNqKoL3G27O+atihLpWAVLEd2T057VoWktqSkKSIPzoH0YpmypWka7qQdD7KQ4VuP8AaEHsxGX3frUW8t3HGezt+45lBSsGI8Kfw9NwzbIQ+52jgMHLuaB5GqwcuaRsqmsVDacHvlFIA7BYJGnKm7dN4jEHV3DqVWxTCE7GfpVdxpfdng6mWcwDqkpUfD+dBzhxyMQzRy5Vp7PJkTkIKo1Ee6stdAC8Ead3YmtBhr2a2K9ZSIiRQWyAR2akphMTNS2ELvVs2rSZWswNNAOZPlVaw+VaKEwQOnwrd4BhnoTHbPJIuHAJBM5B0/Wgn2NmzY2jdtbpyttiAOvU1IoUKAUKFCgFChQoBQFChQY7j/hBOPW3plihIxJpMRt2yR+E+PQ+yuNqaW24pDqFIWg5VJUIKSORFelax/G3BTOOJVeWORnEQNZ0S8Oiuh6H30HGAJJmtJgN0tl23dnuoUJ8udUV5aXFlcuW120tl9swpCxBFTcLdiUKA01kmg6M89bnIEvpbU4ZSlSgCo+A5mo1y0S8VtxtJJ1JI69TVSvC3sVVY3qXkpCAErGoIIMmK0bTaFwhxH3gEKEe6gRYsMFxC3AhbqR3VqQJHlVyCNUkEjbU6TVa0rsllKEFsDWSNDVrbtlaScyiVDrvQLygnmBOkjakrcSjvJUdRMk7VFxMXrTjQt25a0zEp9Y9PdU0ER3yCpO4y0CAslQRm3Mkms/x2gCzZMCC4kAn28vdV02XRdMoAJSqcxPSJBrP8dv5mGG9SrtAZmABB5UGAv0lFyDv41c4NcBNuQqZneqm/l24QEAqWrQJSJJNdI4K4PXaNIvMYR97IU3bHXJ4q8fDlQS+E+H+zWMSvUEHdlpXL+I/Qcq11CioDoUKFAKFChQChQoUAoUKFAKKjoqCo4i4bw7iFgIvW8ryRDb6NFo/UeBrlmM8I4rw7c9sps3NkDHpDIJyj+Ibp+XjXaqp7/GXLW7cZSyhQTGpUeYBoMBwxfpYWph0/dq7yT4/0rRJcQl/MsAcwkg6R/WmcQtsPvXe3TYotrgGe1t1lOviNj7qjuJvEKCmVoWByUSJoI1leYi9xE608lSLNEggphIH4TJ5zWtslEJCQZAIkmswX7wKAVa6c8pmpbGJ3CAEm0OgAk5tY8aDULc7pME+AGpplaQo5t55+EVVN4xcBQV2AkaiSaWrFXlqksNj/wCx0oJTroDqEwdRvy9tUGPYPf44+2xYIlsK77q+6hA+vsmrVF+kLzuW6XD0Usx7qljiBwAAWzYA2AUaAcN8JWGB5Xo9IvI1fWPV/wAo5ee9aGs//aF3/Dt/6jQ/tC7/AIdv/UaDQGiqjbxx9wHLbtadVxThxa6zZfR2Z6ByguaFU37XuYn0dmOucxRnFboAH0diD/7KC4oVSLxm5QlSlWzYA/jPh+tN/wBoXf8ADt/6jQX9ChQoBQoUKAUVChQCspjX/wAm/wCY/wBooUKCFQoUKAuVChQoDoUKFAKFChQChQoUBHlRGhQoBRihQoAN6OhQo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File:Franklin D. Roosevelt - NARA - 196715.jpg"/>
          <p:cNvPicPr>
            <a:picLocks noChangeAspect="1" noChangeArrowheads="1"/>
          </p:cNvPicPr>
          <p:nvPr/>
        </p:nvPicPr>
        <p:blipFill>
          <a:blip r:embed="rId2" cstate="print">
            <a:lum bright="38000"/>
          </a:blip>
          <a:srcRect/>
          <a:stretch>
            <a:fillRect/>
          </a:stretch>
        </p:blipFill>
        <p:spPr bwMode="auto">
          <a:xfrm>
            <a:off x="5410200" y="3505200"/>
            <a:ext cx="2590800" cy="312251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Resumen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Nicaragua admiro a los EE.UU.  Admiraron la democracia.  Nicaragua tenia miedo de la gobierno. </a:t>
            </a:r>
            <a:r>
              <a:rPr lang="es-ES" dirty="0" smtClean="0"/>
              <a:t>El presidente Roosevelt apoyó la revolución de 1903 en Panamá, que dio lugar a la anexión por parte de los EE.UU. del territorio del Canal de Panamá, y en 1904 proclamó una </a:t>
            </a:r>
            <a:r>
              <a:rPr lang="es-ES" dirty="0" err="1" smtClean="0"/>
              <a:t>coorollary</a:t>
            </a:r>
            <a:r>
              <a:rPr lang="es-ES" dirty="0" smtClean="0"/>
              <a:t> a la Doctrina Monroe, que justificaba el uso de los militares de EE.UU. a la "policía" de América Latina.</a:t>
            </a:r>
            <a:endParaRPr lang="es-MX" dirty="0"/>
          </a:p>
        </p:txBody>
      </p:sp>
      <p:sp>
        <p:nvSpPr>
          <p:cNvPr id="4098" name="AutoShape 2" descr="data:image/jpeg;base64,/9j/4AAQSkZJRgABAQAAAQABAAD/2wBDAAkGBwgHBgkIBwgKCgkLDRYPDQwMDRsUFRAWIB0iIiAdHx8kKDQsJCYxJx8fLT0tMTU3Ojo6Iys/RD84QzQ5Ojf/2wBDAQoKCg0MDRoPDxo3JR8lNzc3Nzc3Nzc3Nzc3Nzc3Nzc3Nzc3Nzc3Nzc3Nzc3Nzc3Nzc3Nzc3Nzc3Nzc3Nzc3Nzf/wAARCAERALkDASIAAhEBAxEB/8QAHAAAAAcBAQAAAAAAAAAAAAAAAAECAwQFBgcI/8QAQxAAAQMCBAMEBwUFBwQDAAAAAQIDEQAEBRIhMQZBURMiYXEUMoGRobHBByNCUtEVJGLh8RZDVHKSsvAzNFNjNYLC/8QAFAEBAAAAAAAAAAAAAAAAAAAAAP/EABQRAQAAAAAAAAAAAAAAAAAAAAD/2gAMAwEAAhEDEQA/AOi0VHRUB0BQoUAoqOiJCQSogACSTyoBUPEcTtMPT+8Od+NG06qP/PGqXGeIVEKZw0xyL0TP+X9azjodWSS4oqJ1KtZ33NBbX/FF49mTbJTbI5EHMqPOqN5524cBuFLWo81KJPnNGpvmrmZ0oigjRJCtARrQN/8ASezqQZ1gpA6b0hJSkkLAUBrvueQp/IpfdSJUNhuajNsGe9I5aigDqm1SciUFIkRPe1j60z2nZuhSXFNqGoUlRSfZFG6gEkZwZG0zTUKKsxEK6QAaC7w/i7E7QpS6tNy3oCHRr/qGvvmtdg/E2H4plQF9g+dOydMSfA865uuUqlR291M7nWI5Hn/Kg7RRVzzAOLLnD8rGJFVxbDQK3W3+orf21wzdspftnEutLEpUkyDQOmio6KgOhQoUAoUKFAVChQoBQoUORoEuLQ02pxxQShIlSlGABWOxrHjeL7FgEW06HmrxNJ4ixr055VswVC0bJzEf3h6+QrG4jxEzbKLdo32jidMythQXvbFUqXMEbbHw1qrxHiGxtO42EPrHJP4T4msne4peXifvnlZSZyJMAewVBJmg0znFa1j7q3APLMqYNQXOIL85iHAhKuQTVQkilGdOlBKVid6TKX1p/wApimzcPr9Z5yJ3zHeo4BCvCrC2sVvAog5y32iBO3nQR2UOLcAQojmSDVuw5dNsJAccAWrKjMRJPjUPDitt51AR33G1I6kc/pSnrl1LpkeroMvUCgvyzds9mpCkLQYJzCCBFNqcCXAmEzGgA+dZ9i7dU4kvLWtIUZE6GrtOIMty2hsFS473Qc6B4qCcspHlBM1ZcP41c4PeAt962WfvWDz8R0NQ2rdbiP3RwEzJSqCPjTtxYraQl1OVUHvR16UHVLC9t8QtUXNo4HGlbEcjzB8afrlHDnEC8GvM3eVbuH75oayPzDxHxrqjDzdyyh9hYW04kKQpOxBoHKFChQChQoUAoUKFAKy/GeOIsLc2qVgFSZePRPTzPyq9xW+bw2xcunIOUQlM+so7CuK8VYubpxbObM4peZ1R3KulBExTGl3KQywC01EGDqqqcqOaiOu21FymgVG+u1F621GJB12pWvOgSBMGIFKoZhA26aUKAD1gelWllijjC0qUAoK3BG+lVgOtLKTkHSfbQWLFz94VMIKXVLzIUevTXrRJtLh9Tiykg5sxEervuKcwu2fcUMqFFG/OtG3Z374PZtqz9Y5ba0FCjD2SsKBKFhJUpoH1SNxU5WHL+5dbJWh3Y/lPT209eYBirTnaoZKpAnIfD+VR7a2xW3tltLZd7AAkyNJ3oAlp+xuQXh92XNCNQavWL23U8pnICYgCNh/Ws61ibxCUXGq06kK3JHUVa4a/bduXVd1SxKpPIaUDeI2Smlh1ASGlKgFJrQ8D4yLK4/ZlwtRYdX90pWyFnl5H51CxC1IsiSQYOYHn7qqC2QknOQd/EGg7JQqk4Txf9rYYO1P7yxDb07nor2/Oau6AUKFCgFA0KhYzfpw3DLi7VEoT3AeajoKDF8e40kXKmQSWLUagfic5+7b31yt5ztnlLX6yiSav8feUuxlZkuOzm/NvWc86AqOSOntopHKhIoFpVKtRRhWppKRnIA3rQYXhTS4U4AdfVPKgpGmHFnuJJBq8w/hp+5ILk5DpI5Vf29s02kApSMo1mPlVpalDKMqQTmP4QdemtBWMcGWsAEuEiJPWrBng6zDhBSRIGiqubV0KBWdOqj12qShwKhRBmCNCRQHhmGW2Ht5bdoCRKvP21YhaQIgCdzUND5MJG+09ffUoK2KiYA5UC/u1QCNY36Ur0RhxGqBlOpmktqSmdSfCaeS5OsjTSgyPFXCbT7K7mwQEPASoDYjnXPbZx0XCESEgkAabazNd0kExpHOuVcbYb+zsXdU0mGXAFNwNATM/WgumrhN/ZhtOR37sAriNdyazj3aIcPaSCZIBp3AbohtLYdyBWh1gkfpU/HbUIQzdZgFEBB0oI/DeLqwjGWnnFH0d09m9/lPP2b++utb6jbrXEXUgqKd45kV0/grEv2hgqEOKzPWx7JfiPwn3fKgv6FChQCsN9ouIK7S2w9pcZR2y467JHzNbmuP4ze/tLGLq6BlK3T2c/lGifgKCgx9f7sygqBXmJIqizGrPHXM1wG0kEJTJIG5qrAkEzQGoiKKTpRHejJg8jQSrADtklRAAMya1do8mG0gBPWdNOlZOyQXHRmGg6Vo7ELJCp38aC3SoqETljU1Y2mWUgkwecx7aqGFd45+9toTAFWlmoK7oSYAiM9BZMrEhKVEBWvn5VYN90SsyeUculVcJJQYhQ2mprZ7MpSArU6x+lBMCggjWOQ6ztUsLGyTH1qLbrUSdpPXlTyEzur47UEhEggzOoJ02p0qk6GREwaZTKdEkk+e9KJUDroOfjQKnKsEK22MVnePbH0vD2HGyCppZ8zIrRKIy6akVDxBj0qwdbTGYiQOhoORoadtyoIV3pBgVd3N2q4s7dLqlFaOsAf1qZcNW6rdeUJUoaDQc6qHElPdBlJEg9KBla+9orT4TWi4DxL0THhbqMN3aezjlmGqT8x7azZQlSucdKU0+5buIfb0W2QpKvEa/Og7iNqFMWNyi9smLpo9x5tKx7RNP0FZxLeGxwG9fTOcNFKI/Mruj51yALy5YACQImugfabeFnCrW2SYLz2Y68kj9VCudJOc7+qZ0NBW44hXpSVlISFJ01mqraauceSqWlmSiCkGqagHOhJO5oVMw+3beX3x3RQScLQuSSDl6dav2W+SZOo5TUS3KEJBQO6OXWpaH0lMDedJ6UEloZMpCj3jMGIirC0KkqMQZ2zHaqB7FGLdJSVEqnbcCo6eJi2e6yVDbvGg6A08gg5dwdtqkrfBIgbdawtpxklByrZUEmJIgxVi1xVZuKTPc2gkE0GvafStAhM9ZFTUuEokiDzqhssRYcR3HkEHcyKt7d0OJGSFa6nN9KCc2QQIGx5c6WtWwOv0pkKSCDmkHnyqtxbiDDMNcy3Fy32oH/TRqfbQWCjroYgyeVGFZ0EEb9OdZJfHNopRLFutXTMdKmYfxMzdPBtbCkqVzSZAoMpa3KrS5vCoykOKSkK56n5VDUe8VJMg7Ud/3bu6bRt2it52JNJTk2EA6az86AxmkEcwRScpJ02NKgmQTHWOdCNdBr50HSvs8vDcYAGFkFdq6pv2HvD5n3Vp6579mtz2eJXlqdA60FgeKT+iq6FQc1+014vYxbMJ1DLEkeKifoBWRA0Ggnr1q+41dQ9xPfSfUKUDXokVSIV0A+s0CMVYDuFKWCouNmdeYrM7Vs/ulWr6XTCS2QPE+VZV2zdb9ZB9lBGNWWHJlEJGo5mq9QyqAIIPMGrLCVpQsJUdVCdKCe3oNCZI01pLpVlyJB12iKkpjIUlKcyhG23tpOVIGp21gb0EFqwzkl0ADca0sotbeC6U+QE0V084oFpskSedHaWgZdTcPpQ9Bns1jumgP0uxdCmkWpWtQ0IG9MItrZ6OwUtK1CQDzqYjDc94XG5ZKlEgIUAADyB6Qan31i2+pL7bgYcbQEoQ2nukDaaCntl3Ns4AhcwdDW24bxJ5xASoknbmaySEfeqK9jBiNQa0OBHsbkAEgkSJOh1oL3iK6fbw1fo6ihahB8KwjFrh6HQ5iDjzwklSU6kjnJroGKW/pVsYOTMDBjcxWas8Nct1qQ+33VpySSCnLEaUEnC8Q4aCe0YsX0IQpKS6pjMATtOp3rW4aLC+YS7aFpxsndA2P0rO4Bw/Z2biXUKuFJCw4G1rlCVCQDAGtaLBcFtsMeecs8yA8cykEyJ11oOcYwlLeNXaUp7ofUIHKCdqaTJVKhMcqn8SNC34gv2hMl4rB8xP1qBl7hUk6xQKIyxB1GhpsGDsfbSicqRpmA+FJklOYGDyk0F3wbdhniex1jtFFo6fmBA+MV1qR1FcRw930a/tLgf3byFSPBQNdyyJ/MfdQcSx97tcaxBQObNcOTr/ERUVJKRlJE7mdYo7pee9uFxGZ1apjeVGmsxBBOo6RyoCxNxbNhKFD1uVM2DiPQ0l1RKid1a0/epL1mtG5AzJ+VRGXUMW6GsoLmXQRzoF4lbtvsS2O+nvAxBIqrsU/vKNDExVnYKeeSe0PeSdyeVPJw9tDqlhJzbxsKB8gZcyjIG+tIQ1nGY6eNLVslKgZGsmnEKCQZhQG0Dbx+NAbVsklWgJAEU+3bBQIUTry8aS07MQiRpJFSkAFQzEkeGmnKgLsEoEgJGs68qUopLSoJnWgqPwkxEju70w4cqTlkCJIoInZwsKzajkKl2KsjqJSSgq561EQoKVKTE9fjTzDozpIG2maaDfs5XGNddJ1Jp9Nu2pKQAND0qvwlZXaI0EjQwPOrFteYgFIg0DrLCEJAQYI30HOpYbmOflzpKGwGwDAI2paNCI3j30HO+OLfJj61pEpcaQT7o+lUiQUiBtzEVpuP4VirMqEFgezvGs3kABJmDrNA2cupB8R4UlIAnn5cqWEpUdwf4dqMKTAJ3TQNOFSQQnQAe6t1/bZP/lFYZZSEjSY59aRKfyD/T/Ogdc7y3MqYSSST/WkaqSTEkH2bVLcaKHXEo1OYyR0mmQ2EGCSD1nagdYQD3VmUkQTG2lU9xYqUoqbV94jQg+dXDSdlRz5mmblKxDyEmY7/j40EKxztKLLoKVkSOiqnJUqSokpjx1pvNmCStGo2M7U8hsq5mDqCDM0BgFPeGs85pac+QlOoVpoaNSe6M5UNNdPdQQFBenqg6nlQNqGWAJB8d6cbWUqI8iZNKWlOUyrvRtHWm4SZlQ03oJLThUk6gmNdKg4hcqbb7qQJ5ROlPoKUpgameXLWmbtPaICRrm0igRYMF0JzEakTHsoG6s23w0h9KlA+yjsrhVqQm4ZztjTSojduxd3PZWzRSXVazyH0oN3w1dhxnLmiDH/AD3VbuXKGVD7xIgA+Y6xVFhWE+g5W1XUOATlBjSpdrgDar9++Lqll6MwzTp0HhQaNp8KQkzy6VKaAkyeVVzaCnKmCCDGmlTLdUxMTtAoOf8AHDva8QuJ0ytNoTvz3+tUi0iNCZGvgKexe4Nxi948SdXlCPLQfKmCAW9NcvL2UCUgCNATz0pxISnTLp05CkpABkxryqQtWZaApKEZU5e6mJgb0ERaNxpA501kP5h8KecIIIG1MZD1PvoLXEgtq7uEKBzJuFgQN4WahTKu8JjSJ3q14nQlrHcQRJ0fUYjqZ+tVLau8JAynxoJJ7ndKVADWd6cZWASTJB0yxSAr1ZJIIjL8IpxtKSoxqmdxoRQJesEOkhK1II9ZKYNJSym0WWs4Kd0KUJJBqSgxKkkgSNJpvEMy0B0kS2Y15g9PI0DRjMBmKPA9KEQQDvB2GlEopUkZwJEHX50gmV90gD2zQF2qsyt5GgMb02XADqZJpS3CVmTA6+2o1wpRbIbInx50EguZQSRA3JPWoDuJjMUhMx1qC7dOpbLSwQqmkIKhJBCeZoJFxfOuiNp6U5YIc7cOJVEKIknwqJ2jaRvJPIVKs03Nwrs7dhSyduVBc3LWIv3gfQhxUoGZepA5TNLwjH7/AAq6CFLU40D30KMg+VMMpxdCTbqtLkzISNwY1gVBuW3m/wDurd1sDbOn50HVsHxu0xUJUyQl0RnaJBIq5AShJVqNOfKuMYS1iJdSrDw6o6CW9d/6Vu7S54haw9x69LTTLSCpa3UnPAHIdaDG3EpcWpc5ld4zvqTRAwSlPxFC8eDlyChRWkaZjuum1KiI5npvQPpTMEiZ2kUbhUHDl7qqbS5HdA1jTTSlLUlWyjPOgZek77eFK9Duf/Gr3UgpKlpRPeUoAe3SuzfsKz/ImgwHHbHZcRvK5PNIXt4R/wDmsw2YVtAmDW5+0tgJuLC6I9ZCmz7NfqawpUkHQTt6tBJEzE5dOXWnEuBCZnYdY/5vUcqhXdInbSlj1syu97aCS2SpQVoT46aeFLzJUFJUTsdTzqMggwkjUxt1o1SlShrJOtBADkylZk86caMAn3TSsVtLjD7ns3pC3EJcHkoTUVleVaVHpqIoJYXvO6oMxTQCZidfGjCwc28QSNJptLkQddDqKAnGC4sKyp8yJp70VpUBxGVSeQO9HJMb+HU0eZQTqDp4UBKw63KpS1v/AM1qdYo9ChSQP4aKwAcOUkCNjWjssNbfSkuGTOscqCPZ4u4pxtJRG5M85q57Bu8eQHW0BRE6p5edPs4Vbpy5EyQetS27QIcBTpGkRyoFWto1aiGGm0J5hIiq/ji6Va8OOoBAXcFLQ8tz8AavWwDOkAcq599oOK+k4m3ZNGW7YSuDIzmPp86DN7QY9k0S1krBTAPPWYpsL5mPZS42UOVA6hca6kga6xNJCiAekdaRsnUgeVFnISY3GlBPwJk3XEGHMnXPcInyBk/AV27tD41yX7PLf0nidpyJFu0tw+cQP91dZ06UGX+0O09J4eLoEm2dS57D3T/uHurlxbTmzjTzNdwxC1TfWFxaL2eaUjykaVw9Tbjbq0LEFBIPntQPtqSreQSNIFGn1ZGbQaCNaQ2lalBICiVchrFPpSlAhZGYaSNaBsJIAMzGuulP4MFYnxAza2qStpK876twlIOv0Htqpxi8LCQy0QFrGuuwNangJlNibFagA5dIcObqOQ+HxoNNxZgacZtJZhN0yCWlHQK/hNcwUlTTqm3kkKQqFJIggiuy9qJgkSdfOqHifhprFgq6tMrV6lI39V3wPQ+NBzyExO5PSm0hUeqfOaW4h1i6cYuG1NvNkpU0REU4iVJTOqfEcudA0Cszm2B6a0tKhIAKp3OtPIbS6tIy7VIbw1TpUGlAgcjp40BWiuzdHeJlOgrRYW+tCEkqCUk6zvP61njZ3LahDStidBPOpmW5bCYZWkpEQkH30G1srxDisocGcRmnarJDjYTOcZudYbDEYimXW7d5wL0zFJ199aNNres4dcXbpDSm25Sk66xQJ4q4iRg9mUW5Sq9cENo/L/Ea5jmWpZW4czijKiTrJ51JvfSXLtxd2vO8T3lE7x9KZCO8R/OgIJJUNtaOCkmR/OgBEpO/SKEHTWaAH1TGp8tqSrlJ1inHExKdQN4plwRGsiBPhQdB+ymzIbxC+UPWUllJ8tT801v6ouCLE2HDNk2tMOOI7ZYjmrX5RV7QCuS8c4d6HxG+UoIbuYeRG2vrfEGutViftWw1y5wBN9bkhyzXK8u5bOh9xg++g5wu+t2DC1lSk6QkzpUZeNZSrsG4kRKqq41mjiKBLri31qccJUpR1NdKwy3KsOwi+bzFy3bCmwFaL01BrmsR0rpHAt4LnBk28Qu2UUqkxpuKDZWikXbLdy0Bk6RqDzHgampQRoUztPhWdt7h7Drhbs5mHFjtka6aesPHrWiaAW3maWlaFagjUGgx/HGBnE0KubRP78wkqBT/AHiRumeZ5j3VgbJztEJGx5muuXb4YuGnUJUUhUqUkk6bVleMeG02N3+1LBoeivn71AGjazzHgfnQZxpC84IJE7AVcWDRVm2kGT5VAZRlSNCOQ+lWuFtBDmZwgg667TyoLSzEETGo1JO9QHLh3GMRNnZ922bWlLzgJGck+rNDFnHHls4bh/8A3DpMmfUTzUegitHw5hltZG1tWUx2ZKlFSfWI5n2kUGlYYbaQEoQEhIgADaKK8YTcWLzMDvtlOp6in8p33099Rb25DRbbSmSs+4UHK8WY7RKnYV27KihwDnGlUgWYB3J5Vpk3KE47iaM/dFysa7HXam7/AAdl1JcYVkVzCdvdQZ4ZScyzA2JFEVAAa6zv1p9+0dt1EOCU/mFRV5iZ01oDWokJJPLmNqkYLYrxPFrSxT6rzoCo/KNVH3A1DUem1bz7LMNzvXWKOJ7qB2LJPU6qPuge00HREpCQEpEJAgDoKOhQoBTdyw1c27rD6M7TqChaTzBEGnKBoPOuOYY7g2L3WHvSVMLhKvzJ3Sr2iKgE8q6x9rOA+k2LeM26Jdthkfgbtk6H2E+41yegKNd6ssFfcQ69aNryi7b7P1sozTIk/CqwTNKBKVBSTBBkGg662gW1rb27q1LKG0pXyBgUm3xQ4KEuvrzWTzgQr/1qPMeHUVT8P45bYlZotbpSW7sQnp2nQj61YvICEKtnmu0ZXopKxmigtLpxLzCloX3doTsoT+lXWH9jf4WGnUpW2oFtY3CuVY21aXZICbdZcYGzbh1A8D+tXXDd6RfPMmcq+9Ct0kaUGcxvD3MKvzbq1aJlCojMnl7aSi6RZ2vaEZlHREaknaI51teI8L/a2GqS0QH2wS2SDqQNqzPB2CO3DqMUxNBSlkxbNK3kbqPt2oLXh/BjY2ztzcwrELmC5zyDkgfXx8qucOQk4i4sgSloDbaSZ+VSXEhSAlIJkjwqIXUWinFx944sZQB0oLC9vm7bImZcXolIE+/wqIVFIzuQdyVE1EbbSEKcdOZxZKlKJ3pF5fJTZXbaAczbKlTGnqnnQctYfCsWuVuEd90r+M1p2lqGsBaVQPKsaURiBCfy6ia1VoM7CZJSRuTy/WgsXLNLgUsJC1lMlJiCKzWIYQuFvWgK0DVaBumegrTW68rclRMCdDOlMXi3UH0lgREBYjVXjFBikNOOvNstoUtbhCEoA1KjoB8a7hgWGowjCbayRBLSO+ofiUdVH31muFcIs72+RjCWykskgJ/CXOvsBraUAoUKFAKFChQIdaQ80tp1AW2tJStKtlA7g1wXjDh9zh3GXLXvG2X37dw/iRO3mNj/ADrvtUfF3DzPEeELtV5UXCJXbukeovx8Dsf5UHAYHKhT15av2Vw5a3TSm32VFK0K3BFNCDQPWySsiDCk6iuo4NdruMOadGqoCV+e1cutl9m8k6xmgx0rccLvwhy3UqAqFJAPPn8KB/iS3xC4dtk2iihr8QC8oSepqwVbdi+w+2slaSDmSRrprT7yT2YkBY3lZmBypplwocTmQDroY+NBduYg6+0EploHc7qJ+lBq7dQgZVaJgHNqKoL3G27O+atihLpWAVLEd2T057VoWktqSkKSIPzoH0YpmypWka7qQdD7KQ4VuP8AaEHsxGX3frUW8t3HGezt+45lBSsGI8Kfw9NwzbIQ+52jgMHLuaB5GqwcuaRsqmsVDacHvlFIA7BYJGnKm7dN4jEHV3DqVWxTCE7GfpVdxpfdng6mWcwDqkpUfD+dBzhxyMQzRy5Vp7PJkTkIKo1Ee6stdAC8Ead3YmtBhr2a2K9ZSIiRQWyAR2akphMTNS2ELvVs2rSZWswNNAOZPlVaw+VaKEwQOnwrd4BhnoTHbPJIuHAJBM5B0/Wgn2NmzY2jdtbpyttiAOvU1IoUKAUKFCgFChQoBQFChQY7j/hBOPW3plihIxJpMRt2yR+E+PQ+yuNqaW24pDqFIWg5VJUIKSORFelax/G3BTOOJVeWORnEQNZ0S8Oiuh6H30HGAJJmtJgN0tl23dnuoUJ8udUV5aXFlcuW120tl9swpCxBFTcLdiUKA01kmg6M89bnIEvpbU4ZSlSgCo+A5mo1y0S8VtxtJJ1JI69TVSvC3sVVY3qXkpCAErGoIIMmK0bTaFwhxH3gEKEe6gRYsMFxC3AhbqR3VqQJHlVyCNUkEjbU6TVa0rsllKEFsDWSNDVrbtlaScyiVDrvQLygnmBOkjakrcSjvJUdRMk7VFxMXrTjQt25a0zEp9Y9PdU0ER3yCpO4y0CAslQRm3Mkms/x2gCzZMCC4kAn28vdV02XRdMoAJSqcxPSJBrP8dv5mGG9SrtAZmABB5UGAv0lFyDv41c4NcBNuQqZneqm/l24QEAqWrQJSJJNdI4K4PXaNIvMYR97IU3bHXJ4q8fDlQS+E+H+zWMSvUEHdlpXL+I/Qcq11CioDoUKFAKFChQChQoUAoUKFAKKjoqCo4i4bw7iFgIvW8ryRDb6NFo/UeBrlmM8I4rw7c9sps3NkDHpDIJyj+Ibp+XjXaqp7/GXLW7cZSyhQTGpUeYBoMBwxfpYWph0/dq7yT4/0rRJcQl/MsAcwkg6R/WmcQtsPvXe3TYotrgGe1t1lOviNj7qjuJvEKCmVoWByUSJoI1leYi9xE608lSLNEggphIH4TJ5zWtslEJCQZAIkmswX7wKAVa6c8pmpbGJ3CAEm0OgAk5tY8aDULc7pME+AGpplaQo5t55+EVVN4xcBQV2AkaiSaWrFXlqksNj/wCx0oJTroDqEwdRvy9tUGPYPf44+2xYIlsK77q+6hA+vsmrVF+kLzuW6XD0Usx7qljiBwAAWzYA2AUaAcN8JWGB5Xo9IvI1fWPV/wAo5ee9aGs//aF3/Dt/6jQ/tC7/AIdv/UaDQGiqjbxx9wHLbtadVxThxa6zZfR2Z6ByguaFU37XuYn0dmOucxRnFboAH0diD/7KC4oVSLxm5QlSlWzYA/jPh+tN/wBoXf8ADt/6jQX9ChQoBQoUKAUVChQCspjX/wAm/wCY/wBooUKCFQoUKAuVChQoDoUKFAKFChQChQoUBHlRGhQoBRihQoAN6OhQo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InformACCION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Modernismo </a:t>
            </a:r>
          </a:p>
          <a:p>
            <a:r>
              <a:rPr lang="es-MX" dirty="0" smtClean="0"/>
              <a:t>1905 Nicaragua</a:t>
            </a:r>
          </a:p>
          <a:p>
            <a:pPr>
              <a:buNone/>
            </a:pPr>
            <a:endParaRPr lang="es-MX" dirty="0"/>
          </a:p>
        </p:txBody>
      </p:sp>
      <p:pic>
        <p:nvPicPr>
          <p:cNvPr id="5" name="Picture 4" descr="Flag_of_Nicaragua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86200" y="3962400"/>
            <a:ext cx="3962400" cy="2377440"/>
          </a:xfrm>
          <a:prstGeom prst="rect">
            <a:avLst/>
          </a:prstGeom>
        </p:spPr>
      </p:pic>
      <p:pic>
        <p:nvPicPr>
          <p:cNvPr id="6" name="Picture 5" descr="download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00200" y="2743200"/>
            <a:ext cx="20574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Conexión Temática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Las sociedades en contacto</a:t>
            </a:r>
          </a:p>
          <a:p>
            <a:r>
              <a:rPr lang="es-MX" dirty="0" smtClean="0"/>
              <a:t>La construcción del genero</a:t>
            </a:r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La asimilación y la marginación</a:t>
            </a:r>
          </a:p>
          <a:p>
            <a:r>
              <a:rPr lang="es-MX" dirty="0" smtClean="0"/>
              <a:t>La diversidad</a:t>
            </a:r>
          </a:p>
          <a:p>
            <a:r>
              <a:rPr lang="es-MX" dirty="0" smtClean="0"/>
              <a:t>El imperialismo</a:t>
            </a:r>
          </a:p>
          <a:p>
            <a:r>
              <a:rPr lang="es-MX" dirty="0" smtClean="0"/>
              <a:t>El nacionalismo y el regionalismo</a:t>
            </a:r>
          </a:p>
          <a:p>
            <a:r>
              <a:rPr lang="es-MX" dirty="0" smtClean="0"/>
              <a:t>Las relaciones sociales</a:t>
            </a:r>
          </a:p>
          <a:p>
            <a:r>
              <a:rPr lang="es-MX" dirty="0" smtClean="0"/>
              <a:t>El sistema patriarcal</a:t>
            </a:r>
          </a:p>
          <a:p>
            <a:endParaRPr lang="es-MX" dirty="0"/>
          </a:p>
        </p:txBody>
      </p:sp>
      <p:sp>
        <p:nvSpPr>
          <p:cNvPr id="4" name="Rectangle 3"/>
          <p:cNvSpPr/>
          <p:nvPr/>
        </p:nvSpPr>
        <p:spPr>
          <a:xfrm>
            <a:off x="304800" y="2819400"/>
            <a:ext cx="571182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Conexion</a:t>
            </a:r>
            <a:r>
              <a:rPr lang="en-US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con La </a:t>
            </a:r>
            <a:r>
              <a:rPr lang="en-US" sz="36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subtema</a:t>
            </a:r>
            <a:endParaRPr lang="en-US" sz="3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Preguntas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Por que quiera escribir a Roosevelt?</a:t>
            </a:r>
          </a:p>
          <a:p>
            <a:r>
              <a:rPr lang="es-MX" dirty="0" smtClean="0"/>
              <a:t>Cual es la expectación de Roosevelt?</a:t>
            </a:r>
          </a:p>
          <a:p>
            <a:r>
              <a:rPr lang="es-MX" dirty="0" smtClean="0"/>
              <a:t>Cual era la intención hacia la sociedad?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60</TotalTime>
  <Words>172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A Roosevelt</vt:lpstr>
      <vt:lpstr>Ruben Dario</vt:lpstr>
      <vt:lpstr>Resumen</vt:lpstr>
      <vt:lpstr>InformACCION</vt:lpstr>
      <vt:lpstr>Conexión Temática</vt:lpstr>
      <vt:lpstr>Preguntas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Roosevelt</dc:title>
  <dc:creator>Jesus</dc:creator>
  <cp:lastModifiedBy>Jesus</cp:lastModifiedBy>
  <cp:revision>6</cp:revision>
  <dcterms:created xsi:type="dcterms:W3CDTF">2013-05-06T18:42:23Z</dcterms:created>
  <dcterms:modified xsi:type="dcterms:W3CDTF">2013-05-08T18:42:28Z</dcterms:modified>
</cp:coreProperties>
</file>