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6" d="100"/>
          <a:sy n="86" d="100"/>
        </p:scale>
        <p:origin x="-9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B1A9EB4-D730-CD49-AB19-1E4540D19610}" type="datetimeFigureOut">
              <a:rPr lang="en-US" smtClean="0"/>
              <a:pPr/>
              <a:t>9/8/08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8F976D4-A530-F846-B47E-CDE0A1BC0E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1" Type="http://schemas.openxmlformats.org/officeDocument/2006/relationships/video" Target="file://localhost/Users/davidbedell/Desktop/12769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5905"/>
            <a:ext cx="8229600" cy="1470025"/>
          </a:xfrm>
        </p:spPr>
        <p:txBody>
          <a:bodyPr/>
          <a:lstStyle/>
          <a:p>
            <a:r>
              <a:rPr dirty="0" smtClean="0">
                <a:solidFill>
                  <a:schemeClr val="tx1"/>
                </a:solidFill>
              </a:rPr>
              <a:t>The Colonies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05930"/>
            <a:ext cx="7162800" cy="512347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Virginia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Virginia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Most populous colony in the new world</a:t>
            </a:r>
          </a:p>
          <a:p>
            <a:endParaRPr lang="en-US" dirty="0" smtClean="0"/>
          </a:p>
          <a:p>
            <a:r>
              <a:rPr lang="en-US" dirty="0" smtClean="0"/>
              <a:t>Tobacco becomes major cash crop</a:t>
            </a:r>
          </a:p>
          <a:p>
            <a:pPr lvl="1"/>
            <a:r>
              <a:rPr lang="en-US" dirty="0" smtClean="0"/>
              <a:t>More than a million pounds per decade shipped to England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Brutal living</a:t>
            </a:r>
          </a:p>
          <a:p>
            <a:pPr lvl="1"/>
            <a:r>
              <a:rPr lang="en-US" dirty="0" smtClean="0"/>
              <a:t>Disease, famine, poor weather</a:t>
            </a:r>
          </a:p>
          <a:p>
            <a:pPr lvl="1"/>
            <a:r>
              <a:rPr lang="en-US" dirty="0" smtClean="0"/>
              <a:t>Indentured servitude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Indentured Servants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Thousands of landless bachelors </a:t>
            </a:r>
          </a:p>
          <a:p>
            <a:pPr lvl="1"/>
            <a:r>
              <a:rPr lang="en-US" dirty="0" smtClean="0"/>
              <a:t>¾ of immigrants were indentured servants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Bacon’s Rebellion-1676</a:t>
            </a:r>
          </a:p>
          <a:p>
            <a:pPr lvl="1"/>
            <a:r>
              <a:rPr lang="en-US" dirty="0" smtClean="0"/>
              <a:t>Landless are disenfranchised (no vote)</a:t>
            </a:r>
          </a:p>
          <a:p>
            <a:pPr lvl="1"/>
            <a:r>
              <a:rPr lang="en-US" dirty="0" smtClean="0"/>
              <a:t>Nathaniel Bacon leads attacks on natives</a:t>
            </a:r>
          </a:p>
          <a:p>
            <a:pPr lvl="1"/>
            <a:r>
              <a:rPr lang="en-US" dirty="0" smtClean="0"/>
              <a:t>Torch Jamestown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Fear of uprisings lead planters to look for new labor</a:t>
            </a:r>
          </a:p>
          <a:p>
            <a:pPr lvl="1"/>
            <a:r>
              <a:rPr lang="en-US" dirty="0" smtClean="0"/>
              <a:t>Turn to Africa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About 400,000 slaves in North America at peak</a:t>
            </a:r>
          </a:p>
          <a:p>
            <a:pPr lvl="1"/>
            <a:r>
              <a:rPr lang="en-US" dirty="0" smtClean="0"/>
              <a:t>Almost all after 1700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Primarily from West Africa</a:t>
            </a:r>
          </a:p>
          <a:p>
            <a:r>
              <a:rPr lang="en-US" dirty="0" smtClean="0"/>
              <a:t>1 in 5 dies during the trip across the middle passage</a:t>
            </a:r>
          </a:p>
          <a:p>
            <a:endParaRPr lang="en-US" dirty="0" smtClean="0"/>
          </a:p>
          <a:p>
            <a:r>
              <a:rPr lang="en-US" dirty="0" smtClean="0"/>
              <a:t>Slave codes written </a:t>
            </a:r>
          </a:p>
          <a:p>
            <a:pPr lvl="1"/>
            <a:r>
              <a:rPr lang="en-US" dirty="0" smtClean="0"/>
              <a:t>Difference between slaves and indentured servants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8000" y="0"/>
            <a:ext cx="10922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Brutal labor and conditions</a:t>
            </a:r>
          </a:p>
          <a:p>
            <a:pPr lvl="1"/>
            <a:r>
              <a:rPr lang="en-US" dirty="0" smtClean="0"/>
              <a:t>Especially in deep south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Families began to form</a:t>
            </a:r>
          </a:p>
          <a:p>
            <a:pPr lvl="1"/>
            <a:r>
              <a:rPr lang="en-US" dirty="0" smtClean="0"/>
              <a:t>Slave population increase through reproduction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Slave society perpetuates itself</a:t>
            </a:r>
          </a:p>
          <a:p>
            <a:pPr lvl="1"/>
            <a:r>
              <a:rPr lang="en-US" dirty="0" smtClean="0"/>
              <a:t>Children of slaves are property of slave owners 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New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17638"/>
            <a:ext cx="8153400" cy="51308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Much better living than the Southern colonies</a:t>
            </a:r>
          </a:p>
          <a:p>
            <a:pPr lvl="1"/>
            <a:r>
              <a:rPr lang="en-US" dirty="0" smtClean="0"/>
              <a:t>Less disease, safer weather, clean water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Strong, stable families</a:t>
            </a:r>
          </a:p>
          <a:p>
            <a:pPr lvl="1"/>
            <a:r>
              <a:rPr lang="en-US" u="sng" dirty="0" smtClean="0"/>
              <a:t>Lots</a:t>
            </a:r>
            <a:r>
              <a:rPr lang="en-US" dirty="0" smtClean="0"/>
              <a:t> of kids, very low teen pregnancy, long life spans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Unlike the South, women couldn’t own property</a:t>
            </a:r>
          </a:p>
          <a:p>
            <a:endParaRPr lang="en-US" dirty="0" smtClean="0"/>
          </a:p>
          <a:p>
            <a:r>
              <a:rPr lang="en-US" dirty="0" smtClean="0"/>
              <a:t>Tight-knit, strict communities emerge</a:t>
            </a:r>
          </a:p>
          <a:p>
            <a:pPr lvl="1"/>
            <a:r>
              <a:rPr lang="en-US" dirty="0" smtClean="0"/>
              <a:t>Laws decided by the townspeople</a:t>
            </a:r>
          </a:p>
          <a:p>
            <a:pPr lvl="1"/>
            <a:endParaRPr lang="en-US" u="sng" dirty="0" smtClean="0"/>
          </a:p>
          <a:p>
            <a:endParaRPr lang="en-US" u="sng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2769.mp4">
            <a:hlinkClick r:id="" action="ppaction://media"/>
          </p:cNvPr>
          <p:cNvPicPr/>
          <p:nvPr>
            <p:ph sz="quarter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9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South: Agrarian (planting crops)</a:t>
            </a:r>
          </a:p>
          <a:p>
            <a:endParaRPr lang="en-US" dirty="0" smtClean="0"/>
          </a:p>
          <a:p>
            <a:r>
              <a:rPr lang="en-US" dirty="0" smtClean="0"/>
              <a:t>New England: Bad soil, cold winters</a:t>
            </a:r>
          </a:p>
          <a:p>
            <a:pPr lvl="1"/>
            <a:r>
              <a:rPr lang="en-US" dirty="0" smtClean="0"/>
              <a:t>Farming proved difficult</a:t>
            </a:r>
          </a:p>
          <a:p>
            <a:pPr lvl="1"/>
            <a:r>
              <a:rPr lang="en-US" dirty="0" smtClean="0"/>
              <a:t>Turn to the water</a:t>
            </a:r>
          </a:p>
          <a:p>
            <a:pPr lvl="2"/>
            <a:r>
              <a:rPr lang="en-US" dirty="0" smtClean="0"/>
              <a:t>Commercial fishing, shipping, etc.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Northern society remains lily white</a:t>
            </a:r>
          </a:p>
          <a:p>
            <a:pPr lvl="1"/>
            <a:r>
              <a:rPr lang="en-US" dirty="0" smtClean="0"/>
              <a:t>No need for slaves</a:t>
            </a:r>
          </a:p>
          <a:p>
            <a:pPr lvl="1"/>
            <a:r>
              <a:rPr lang="en-US" dirty="0" smtClean="0"/>
              <a:t>Puritan hatred of slavery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101</TotalTime>
  <Words>247</Words>
  <Application>Microsoft Macintosh PowerPoint</Application>
  <PresentationFormat>On-screen Show (4:3)</PresentationFormat>
  <Paragraphs>66</Paragraphs>
  <Slides>12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Equity</vt:lpstr>
      <vt:lpstr>The Colonies</vt:lpstr>
      <vt:lpstr>Virginia</vt:lpstr>
      <vt:lpstr>Virginia</vt:lpstr>
      <vt:lpstr>Indentured Servants</vt:lpstr>
      <vt:lpstr>Slavery</vt:lpstr>
      <vt:lpstr>Slavery</vt:lpstr>
      <vt:lpstr>African life</vt:lpstr>
      <vt:lpstr>New England</vt:lpstr>
      <vt:lpstr>New England</vt:lpstr>
      <vt:lpstr>Slide 10</vt:lpstr>
      <vt:lpstr>Economics</vt:lpstr>
      <vt:lpstr>Slide 12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Colonies</dc:title>
  <dc:creator>David Bedell</dc:creator>
  <cp:lastModifiedBy>David Bedell</cp:lastModifiedBy>
  <cp:revision>2</cp:revision>
  <dcterms:created xsi:type="dcterms:W3CDTF">2008-09-08T14:45:59Z</dcterms:created>
  <dcterms:modified xsi:type="dcterms:W3CDTF">2008-09-08T14:48:46Z</dcterms:modified>
</cp:coreProperties>
</file>