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B3711F2-C768-4A54-92C2-176CDB67120D}" type="datetimeFigureOut">
              <a:rPr lang="en-US" smtClean="0"/>
              <a:t>5/1/2013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E61A4BC-8CE4-4E61-BE9E-81D87644A0B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3711F2-C768-4A54-92C2-176CDB67120D}" type="datetimeFigureOut">
              <a:rPr lang="en-US" smtClean="0"/>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1A4BC-8CE4-4E61-BE9E-81D87644A0B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3711F2-C768-4A54-92C2-176CDB67120D}" type="datetimeFigureOut">
              <a:rPr lang="en-US" smtClean="0"/>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1A4BC-8CE4-4E61-BE9E-81D87644A0B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B3711F2-C768-4A54-92C2-176CDB67120D}" type="datetimeFigureOut">
              <a:rPr lang="en-US" smtClean="0"/>
              <a:t>5/1/2013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1A4BC-8CE4-4E61-BE9E-81D87644A0B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B3711F2-C768-4A54-92C2-176CDB67120D}" type="datetimeFigureOut">
              <a:rPr lang="en-US" smtClean="0"/>
              <a:t>5/1/2013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E61A4BC-8CE4-4E61-BE9E-81D87644A0B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B3711F2-C768-4A54-92C2-176CDB67120D}" type="datetimeFigureOut">
              <a:rPr lang="en-US" smtClean="0"/>
              <a:t>5/1/2013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1A4BC-8CE4-4E61-BE9E-81D87644A0B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B3711F2-C768-4A54-92C2-176CDB67120D}" type="datetimeFigureOut">
              <a:rPr lang="en-US" smtClean="0"/>
              <a:t>5/1/2013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1A4BC-8CE4-4E61-BE9E-81D87644A0B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B3711F2-C768-4A54-92C2-176CDB67120D}" type="datetimeFigureOut">
              <a:rPr lang="en-US" smtClean="0"/>
              <a:t>5/1/2013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1A4BC-8CE4-4E61-BE9E-81D87644A0B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3711F2-C768-4A54-92C2-176CDB67120D}" type="datetimeFigureOut">
              <a:rPr lang="en-US" smtClean="0"/>
              <a:t>5/1/2013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1A4BC-8CE4-4E61-BE9E-81D87644A0B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B3711F2-C768-4A54-92C2-176CDB67120D}" type="datetimeFigureOut">
              <a:rPr lang="en-US" smtClean="0"/>
              <a:t>5/1/2013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1A4BC-8CE4-4E61-BE9E-81D87644A0B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B3711F2-C768-4A54-92C2-176CDB67120D}" type="datetimeFigureOut">
              <a:rPr lang="en-US" smtClean="0"/>
              <a:t>5/1/2013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E61A4BC-8CE4-4E61-BE9E-81D87644A0B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B3711F2-C768-4A54-92C2-176CDB67120D}" type="datetimeFigureOut">
              <a:rPr lang="en-US" smtClean="0"/>
              <a:t>5/1/2013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E61A4BC-8CE4-4E61-BE9E-81D87644A0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MX" dirty="0" smtClean="0">
                <a:latin typeface="Lucida Calligraphy" pitchFamily="66" charset="0"/>
              </a:rPr>
              <a:t>No Oyes Ladrar los Perros</a:t>
            </a:r>
            <a:br>
              <a:rPr lang="es-MX" dirty="0" smtClean="0">
                <a:latin typeface="Lucida Calligraphy" pitchFamily="66" charset="0"/>
              </a:rPr>
            </a:br>
            <a:r>
              <a:rPr lang="es-MX" sz="1600" dirty="0" smtClean="0">
                <a:latin typeface="Lucida Calligraphy" pitchFamily="66" charset="0"/>
              </a:rPr>
              <a:t>by:  Gabriela Quintana</a:t>
            </a:r>
            <a:endParaRPr lang="es-MX" sz="1600" dirty="0">
              <a:latin typeface="Lucida Calligraphy"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MX" sz="6000" dirty="0" smtClean="0">
                <a:latin typeface="Lucida Calligraphy" pitchFamily="66" charset="0"/>
              </a:rPr>
              <a:t>Autor: Juan Rulfo</a:t>
            </a:r>
            <a:endParaRPr lang="es-MX" sz="6000" dirty="0">
              <a:latin typeface="Lucida Calligraphy" pitchFamily="66" charset="0"/>
            </a:endParaRPr>
          </a:p>
        </p:txBody>
      </p:sp>
      <p:sp>
        <p:nvSpPr>
          <p:cNvPr id="3" name="Content Placeholder 2"/>
          <p:cNvSpPr>
            <a:spLocks noGrp="1"/>
          </p:cNvSpPr>
          <p:nvPr>
            <p:ph sz="quarter" idx="1"/>
          </p:nvPr>
        </p:nvSpPr>
        <p:spPr/>
        <p:txBody>
          <a:bodyPr/>
          <a:lstStyle/>
          <a:p>
            <a:r>
              <a:rPr lang="es-MX" sz="2800" dirty="0" smtClean="0">
                <a:latin typeface="Lucida Calligraphy" pitchFamily="66" charset="0"/>
              </a:rPr>
              <a:t> México  ( San Gabriel)</a:t>
            </a:r>
          </a:p>
          <a:p>
            <a:r>
              <a:rPr lang="es-MX" sz="2800" dirty="0" smtClean="0">
                <a:latin typeface="Lucida Calligraphy" pitchFamily="66" charset="0"/>
              </a:rPr>
              <a:t> </a:t>
            </a:r>
            <a:r>
              <a:rPr lang="es-MX" sz="2800" dirty="0" smtClean="0">
                <a:latin typeface="Lucida Calligraphy" pitchFamily="66" charset="0"/>
              </a:rPr>
              <a:t>Su Padre Fue asesinado</a:t>
            </a:r>
          </a:p>
          <a:p>
            <a:r>
              <a:rPr lang="es-MX" sz="2800" dirty="0" smtClean="0">
                <a:latin typeface="Lucida Calligraphy" pitchFamily="66" charset="0"/>
              </a:rPr>
              <a:t>El trabajo como un agente de inmigración en la ciudad de México</a:t>
            </a:r>
          </a:p>
          <a:p>
            <a:r>
              <a:rPr lang="es-MX" sz="2800" dirty="0" smtClean="0">
                <a:latin typeface="Lucida Calligraphy" pitchFamily="66" charset="0"/>
              </a:rPr>
              <a:t>Muchas de sus historias y obras hablan de Campesinos</a:t>
            </a:r>
          </a:p>
          <a:p>
            <a:endParaRPr lang="es-MX" dirty="0"/>
          </a:p>
        </p:txBody>
      </p:sp>
      <p:pic>
        <p:nvPicPr>
          <p:cNvPr id="4" name="Picture 3" descr="rulfojnnt.jpg"/>
          <p:cNvPicPr>
            <a:picLocks noChangeAspect="1"/>
          </p:cNvPicPr>
          <p:nvPr/>
        </p:nvPicPr>
        <p:blipFill>
          <a:blip r:embed="rId2" cstate="print"/>
          <a:stretch>
            <a:fillRect/>
          </a:stretch>
        </p:blipFill>
        <p:spPr>
          <a:xfrm>
            <a:off x="5867400" y="3886200"/>
            <a:ext cx="2146300" cy="2700643"/>
          </a:xfrm>
          <a:prstGeom prst="rect">
            <a:avLst/>
          </a:prstGeom>
        </p:spPr>
      </p:pic>
      <p:pic>
        <p:nvPicPr>
          <p:cNvPr id="5" name="Picture 4" descr="images.jpg"/>
          <p:cNvPicPr>
            <a:picLocks noChangeAspect="1"/>
          </p:cNvPicPr>
          <p:nvPr/>
        </p:nvPicPr>
        <p:blipFill>
          <a:blip r:embed="rId3" cstate="print"/>
          <a:stretch>
            <a:fillRect/>
          </a:stretch>
        </p:blipFill>
        <p:spPr>
          <a:xfrm>
            <a:off x="1752600" y="4267200"/>
            <a:ext cx="2009775" cy="22764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0" y="304800"/>
            <a:ext cx="3733800" cy="762000"/>
          </a:xfrm>
        </p:spPr>
        <p:txBody>
          <a:bodyPr/>
          <a:lstStyle/>
          <a:p>
            <a:pPr algn="ctr"/>
            <a:r>
              <a:rPr lang="es-MX" sz="5400" dirty="0" smtClean="0">
                <a:latin typeface="Lucida Calligraphy" pitchFamily="66" charset="0"/>
              </a:rPr>
              <a:t>Temas</a:t>
            </a:r>
            <a:r>
              <a:rPr lang="es-MX" sz="5400" dirty="0" smtClean="0"/>
              <a:t> </a:t>
            </a:r>
            <a:endParaRPr lang="es-MX" sz="5400" dirty="0"/>
          </a:p>
        </p:txBody>
      </p:sp>
      <p:sp>
        <p:nvSpPr>
          <p:cNvPr id="4" name="Text Placeholder 3"/>
          <p:cNvSpPr>
            <a:spLocks noGrp="1"/>
          </p:cNvSpPr>
          <p:nvPr>
            <p:ph type="body" sz="half" idx="3"/>
          </p:nvPr>
        </p:nvSpPr>
        <p:spPr>
          <a:xfrm>
            <a:off x="4876800" y="914400"/>
            <a:ext cx="3733800" cy="762000"/>
          </a:xfrm>
        </p:spPr>
        <p:txBody>
          <a:bodyPr/>
          <a:lstStyle/>
          <a:p>
            <a:pPr algn="ctr"/>
            <a:r>
              <a:rPr lang="es-MX" sz="4400" dirty="0" smtClean="0">
                <a:latin typeface="Lucida Calligraphy" pitchFamily="66" charset="0"/>
              </a:rPr>
              <a:t>Temas secundarios</a:t>
            </a:r>
            <a:endParaRPr lang="es-MX" sz="4400" dirty="0">
              <a:latin typeface="Lucida Calligraphy" pitchFamily="66" charset="0"/>
            </a:endParaRPr>
          </a:p>
        </p:txBody>
      </p:sp>
      <p:sp>
        <p:nvSpPr>
          <p:cNvPr id="5" name="Content Placeholder 4"/>
          <p:cNvSpPr>
            <a:spLocks noGrp="1"/>
          </p:cNvSpPr>
          <p:nvPr>
            <p:ph sz="half" idx="2"/>
          </p:nvPr>
        </p:nvSpPr>
        <p:spPr>
          <a:xfrm>
            <a:off x="838200" y="990600"/>
            <a:ext cx="3733800" cy="3886200"/>
          </a:xfrm>
        </p:spPr>
        <p:txBody>
          <a:bodyPr>
            <a:noAutofit/>
          </a:bodyPr>
          <a:lstStyle/>
          <a:p>
            <a:r>
              <a:rPr lang="es-MX" sz="4000" dirty="0" smtClean="0">
                <a:latin typeface="Lucida Calligraphy" pitchFamily="66" charset="0"/>
              </a:rPr>
              <a:t>Tiempo y espacio</a:t>
            </a:r>
          </a:p>
          <a:p>
            <a:r>
              <a:rPr lang="es-MX" sz="4000" dirty="0" smtClean="0">
                <a:latin typeface="Lucida Calligraphy" pitchFamily="66" charset="0"/>
              </a:rPr>
              <a:t>Relación Interpersonales </a:t>
            </a:r>
          </a:p>
          <a:p>
            <a:r>
              <a:rPr lang="es-MX" sz="4000" dirty="0" smtClean="0">
                <a:latin typeface="Lucida Calligraphy" pitchFamily="66" charset="0"/>
              </a:rPr>
              <a:t>Dualidad del ser </a:t>
            </a:r>
          </a:p>
          <a:p>
            <a:r>
              <a:rPr lang="es-MX" sz="4000" dirty="0" smtClean="0">
                <a:latin typeface="Lucida Calligraphy" pitchFamily="66" charset="0"/>
              </a:rPr>
              <a:t>Creación Literaria </a:t>
            </a:r>
            <a:endParaRPr lang="es-MX" sz="4000" dirty="0">
              <a:latin typeface="Lucida Calligraphy" pitchFamily="66" charset="0"/>
            </a:endParaRPr>
          </a:p>
        </p:txBody>
      </p:sp>
      <p:sp>
        <p:nvSpPr>
          <p:cNvPr id="6" name="Content Placeholder 5"/>
          <p:cNvSpPr>
            <a:spLocks noGrp="1"/>
          </p:cNvSpPr>
          <p:nvPr>
            <p:ph sz="half" idx="4"/>
          </p:nvPr>
        </p:nvSpPr>
        <p:spPr>
          <a:xfrm>
            <a:off x="4876800" y="1600200"/>
            <a:ext cx="3733800" cy="3886200"/>
          </a:xfrm>
        </p:spPr>
        <p:txBody>
          <a:bodyPr>
            <a:noAutofit/>
          </a:bodyPr>
          <a:lstStyle/>
          <a:p>
            <a:r>
              <a:rPr lang="es-MX" sz="3200" dirty="0" smtClean="0">
                <a:latin typeface="Lucida Calligraphy" pitchFamily="66" charset="0"/>
              </a:rPr>
              <a:t>Victimización </a:t>
            </a:r>
          </a:p>
          <a:p>
            <a:r>
              <a:rPr lang="es-MX" sz="3200" dirty="0" smtClean="0">
                <a:latin typeface="Lucida Calligraphy" pitchFamily="66" charset="0"/>
              </a:rPr>
              <a:t>Realismo </a:t>
            </a:r>
          </a:p>
          <a:p>
            <a:r>
              <a:rPr lang="es-MX" sz="3200" dirty="0" smtClean="0">
                <a:latin typeface="Lucida Calligraphy" pitchFamily="66" charset="0"/>
              </a:rPr>
              <a:t>Memoria</a:t>
            </a:r>
          </a:p>
          <a:p>
            <a:r>
              <a:rPr lang="es-MX" sz="3200" dirty="0" smtClean="0">
                <a:latin typeface="Lucida Calligraphy" pitchFamily="66" charset="0"/>
              </a:rPr>
              <a:t>Juzgar</a:t>
            </a:r>
          </a:p>
          <a:p>
            <a:r>
              <a:rPr lang="es-MX" sz="3200" dirty="0" smtClean="0">
                <a:latin typeface="Lucida Calligraphy" pitchFamily="66" charset="0"/>
              </a:rPr>
              <a:t>La Autoridad </a:t>
            </a:r>
          </a:p>
          <a:p>
            <a:r>
              <a:rPr lang="es-MX" sz="3200" dirty="0" smtClean="0">
                <a:latin typeface="Lucida Calligraphy" pitchFamily="66" charset="0"/>
              </a:rPr>
              <a:t>Pobreza</a:t>
            </a:r>
          </a:p>
          <a:p>
            <a:r>
              <a:rPr lang="es-MX" sz="3200" dirty="0" smtClean="0">
                <a:latin typeface="Lucida Calligraphy" pitchFamily="66" charset="0"/>
              </a:rPr>
              <a:t>Familia</a:t>
            </a:r>
            <a:endParaRPr lang="es-MX" sz="3200" dirty="0">
              <a:latin typeface="Lucida Calligraphy"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Autofit/>
          </a:bodyPr>
          <a:lstStyle/>
          <a:p>
            <a:r>
              <a:rPr lang="es-MX" sz="7200" dirty="0" smtClean="0">
                <a:latin typeface="Lucida Calligraphy" pitchFamily="66" charset="0"/>
              </a:rPr>
              <a:t>1918-1986</a:t>
            </a:r>
            <a:br>
              <a:rPr lang="es-MX" sz="7200" dirty="0" smtClean="0">
                <a:latin typeface="Lucida Calligraphy" pitchFamily="66" charset="0"/>
              </a:rPr>
            </a:br>
            <a:r>
              <a:rPr lang="es-MX" sz="7200" dirty="0" smtClean="0">
                <a:latin typeface="Lucida Calligraphy" pitchFamily="66" charset="0"/>
              </a:rPr>
              <a:t>Mexico,1953</a:t>
            </a:r>
            <a:endParaRPr lang="es-MX" sz="7200" dirty="0">
              <a:latin typeface="Lucida Calligraphy"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MX" sz="5400" dirty="0" smtClean="0">
                <a:latin typeface="Lucida Calligraphy" pitchFamily="66" charset="0"/>
              </a:rPr>
              <a:t>Personajes</a:t>
            </a:r>
            <a:endParaRPr lang="es-MX" sz="5400" dirty="0">
              <a:latin typeface="Lucida Calligraphy" pitchFamily="66" charset="0"/>
            </a:endParaRPr>
          </a:p>
        </p:txBody>
      </p:sp>
      <p:sp>
        <p:nvSpPr>
          <p:cNvPr id="3" name="Content Placeholder 2"/>
          <p:cNvSpPr>
            <a:spLocks noGrp="1"/>
          </p:cNvSpPr>
          <p:nvPr>
            <p:ph sz="quarter" idx="1"/>
          </p:nvPr>
        </p:nvSpPr>
        <p:spPr/>
        <p:txBody>
          <a:bodyPr>
            <a:noAutofit/>
          </a:bodyPr>
          <a:lstStyle/>
          <a:p>
            <a:r>
              <a:rPr lang="es-MX" sz="7200" dirty="0" smtClean="0"/>
              <a:t> </a:t>
            </a:r>
            <a:r>
              <a:rPr lang="es-MX" sz="5400" dirty="0" smtClean="0">
                <a:latin typeface="Lucida Calligraphy" pitchFamily="66" charset="0"/>
              </a:rPr>
              <a:t>El papa </a:t>
            </a:r>
          </a:p>
          <a:p>
            <a:r>
              <a:rPr lang="es-MX" sz="5400" dirty="0" smtClean="0">
                <a:latin typeface="Lucida Calligraphy" pitchFamily="66" charset="0"/>
              </a:rPr>
              <a:t>Perros </a:t>
            </a:r>
          </a:p>
          <a:p>
            <a:r>
              <a:rPr lang="es-MX" sz="5400" dirty="0" smtClean="0">
                <a:latin typeface="Lucida Calligraphy" pitchFamily="66" charset="0"/>
              </a:rPr>
              <a:t>El Hijo (Ignacio)</a:t>
            </a:r>
          </a:p>
          <a:p>
            <a:r>
              <a:rPr lang="es-MX" sz="5400" dirty="0" smtClean="0">
                <a:latin typeface="Lucida Calligraphy" pitchFamily="66" charset="0"/>
              </a:rPr>
              <a:t>Narrador</a:t>
            </a:r>
            <a:endParaRPr lang="es-MX" sz="5400" dirty="0">
              <a:latin typeface="Lucida Calligraphy"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MX" dirty="0" smtClean="0">
                <a:latin typeface="Lucida Calligraphy" pitchFamily="66" charset="0"/>
              </a:rPr>
              <a:t>RESUMEN</a:t>
            </a:r>
            <a:endParaRPr lang="es-MX" dirty="0">
              <a:latin typeface="Lucida Calligraphy" pitchFamily="66" charset="0"/>
            </a:endParaRPr>
          </a:p>
        </p:txBody>
      </p:sp>
      <p:sp>
        <p:nvSpPr>
          <p:cNvPr id="3" name="Content Placeholder 2"/>
          <p:cNvSpPr>
            <a:spLocks noGrp="1"/>
          </p:cNvSpPr>
          <p:nvPr>
            <p:ph sz="quarter" idx="1"/>
          </p:nvPr>
        </p:nvSpPr>
        <p:spPr/>
        <p:txBody>
          <a:bodyPr/>
          <a:lstStyle/>
          <a:p>
            <a:r>
              <a:rPr lang="es-MX" dirty="0" smtClean="0">
                <a:latin typeface="Lucida Calligraphy" pitchFamily="66" charset="0"/>
              </a:rPr>
              <a:t>En la historia se trata de que el hijo Ignacio esta herido y el papa esta tratando de buscar a una curandera. El papa quería a su hijo y es por eso que lo quería ayudar pero también lo hizo porque su esposa quería que el lo ayudara.  Cuando el papa se dio cuenta que el hijo se había muerto, el papa se sentía enojado porque fue por mucho para que al ultimo se muriera. </a:t>
            </a:r>
            <a:endParaRPr lang="es-MX" dirty="0">
              <a:latin typeface="Lucida Calligraphy"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MX" dirty="0" smtClean="0">
                <a:latin typeface="Lucida Calligraphy" pitchFamily="66" charset="0"/>
              </a:rPr>
              <a:t>Preguntas:</a:t>
            </a:r>
            <a:endParaRPr lang="es-MX" dirty="0">
              <a:latin typeface="Lucida Calligraphy" pitchFamily="66" charset="0"/>
            </a:endParaRPr>
          </a:p>
        </p:txBody>
      </p:sp>
      <p:sp>
        <p:nvSpPr>
          <p:cNvPr id="3" name="Content Placeholder 2"/>
          <p:cNvSpPr>
            <a:spLocks noGrp="1"/>
          </p:cNvSpPr>
          <p:nvPr>
            <p:ph sz="quarter" idx="1"/>
          </p:nvPr>
        </p:nvSpPr>
        <p:spPr/>
        <p:txBody>
          <a:bodyPr/>
          <a:lstStyle/>
          <a:p>
            <a:r>
              <a:rPr lang="es-MX" dirty="0" smtClean="0"/>
              <a:t>Ustedes les gustaría tener un papa como el de Ignacio?</a:t>
            </a:r>
          </a:p>
          <a:p>
            <a:r>
              <a:rPr lang="es-MX" dirty="0" smtClean="0"/>
              <a:t>Cual fuera su reacción de ustedes si estibaran cargando un muerto  (Familiar) en su espalda. Renegarían como renegó el papa de Ignacio?</a:t>
            </a:r>
          </a:p>
          <a:p>
            <a:endParaRPr lang="es-MX" dirty="0" smtClean="0"/>
          </a:p>
          <a:p>
            <a:endParaRPr lang="es-MX" dirty="0" smtClean="0"/>
          </a:p>
          <a:p>
            <a:pPr>
              <a:buNone/>
            </a:pPr>
            <a:endParaRPr lang="es-MX" dirty="0"/>
          </a:p>
        </p:txBody>
      </p:sp>
      <p:pic>
        <p:nvPicPr>
          <p:cNvPr id="4" name="Picture 3" descr="no oyes ladrar a los perros - Sergio Michilini.jpg"/>
          <p:cNvPicPr>
            <a:picLocks noChangeAspect="1"/>
          </p:cNvPicPr>
          <p:nvPr/>
        </p:nvPicPr>
        <p:blipFill>
          <a:blip r:embed="rId2" cstate="print"/>
          <a:stretch>
            <a:fillRect/>
          </a:stretch>
        </p:blipFill>
        <p:spPr>
          <a:xfrm>
            <a:off x="5029200" y="2971800"/>
            <a:ext cx="2934389" cy="3520417"/>
          </a:xfrm>
          <a:prstGeom prst="rect">
            <a:avLst/>
          </a:prstGeom>
        </p:spPr>
      </p:pic>
      <p:pic>
        <p:nvPicPr>
          <p:cNvPr id="5" name="Picture 4" descr="mqdefault.jpg"/>
          <p:cNvPicPr>
            <a:picLocks noChangeAspect="1"/>
          </p:cNvPicPr>
          <p:nvPr/>
        </p:nvPicPr>
        <p:blipFill>
          <a:blip r:embed="rId3" cstate="print"/>
          <a:stretch>
            <a:fillRect/>
          </a:stretch>
        </p:blipFill>
        <p:spPr>
          <a:xfrm>
            <a:off x="762000" y="3657600"/>
            <a:ext cx="3657600" cy="20574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TotalTime>
  <Words>193</Words>
  <Application>Microsoft Office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No Oyes Ladrar los Perros by:  Gabriela Quintana</vt:lpstr>
      <vt:lpstr>Autor: Juan Rulfo</vt:lpstr>
      <vt:lpstr>Slide 3</vt:lpstr>
      <vt:lpstr>1918-1986 Mexico,1953</vt:lpstr>
      <vt:lpstr>Personajes</vt:lpstr>
      <vt:lpstr>RESUMEN</vt:lpstr>
      <vt:lpstr>Preguntas: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Oyes Ladrar los Perros</dc:title>
  <dc:creator>Jesus</dc:creator>
  <cp:lastModifiedBy>Jesus</cp:lastModifiedBy>
  <cp:revision>4</cp:revision>
  <dcterms:created xsi:type="dcterms:W3CDTF">2013-05-01T18:26:13Z</dcterms:created>
  <dcterms:modified xsi:type="dcterms:W3CDTF">2013-05-01T18:58:33Z</dcterms:modified>
</cp:coreProperties>
</file>