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-20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10/18/2011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10/18/2011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10/18/2011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10/18/2011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10/18/2011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10/18/2011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10/18/2011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10/18/2011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10/18/2011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10/18/2011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10/18/2011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10/18/2011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Desert Island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429000"/>
            <a:ext cx="6400800" cy="2209800"/>
          </a:xfrm>
        </p:spPr>
        <p:txBody>
          <a:bodyPr>
            <a:normAutofit fontScale="85000" lnSpcReduction="10000"/>
          </a:bodyPr>
          <a:lstStyle/>
          <a:p>
            <a:r>
              <a:rPr lang="en-US" dirty="0" smtClean="0"/>
              <a:t>Create a mood. Imagine you wake up on a desert island, and you set out to explore. Describe your first day. Decide whether you want the atmosphere to be peaceful and paradisiacal, scary and ominous, empty and lonely, </a:t>
            </a:r>
            <a:r>
              <a:rPr lang="en-US" smtClean="0"/>
              <a:t>or something else. </a:t>
            </a:r>
            <a:r>
              <a:rPr lang="en-US" dirty="0" smtClean="0"/>
              <a:t>Give lots of descriptive details. Choose at least 10 words from your list and underline them.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973343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29</TotalTime>
  <Words>69</Words>
  <Application>Microsoft Office PowerPoint</Application>
  <PresentationFormat>On-screen Show (4:3)</PresentationFormat>
  <Paragraphs>2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Flow</vt:lpstr>
      <vt:lpstr>Desert Island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Desert Island</dc:title>
  <dc:creator/>
  <cp:lastModifiedBy>Zamira Skalkottas</cp:lastModifiedBy>
  <cp:revision>3</cp:revision>
  <dcterms:created xsi:type="dcterms:W3CDTF">2006-08-16T00:00:00Z</dcterms:created>
  <dcterms:modified xsi:type="dcterms:W3CDTF">2011-10-18T15:30:35Z</dcterms:modified>
</cp:coreProperties>
</file>