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6" d="100"/>
          <a:sy n="46" d="100"/>
        </p:scale>
        <p:origin x="-14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2F1E8-5BD2-F247-89A6-4EAB16A392FA}" type="datetimeFigureOut">
              <a:rPr lang="en-US" smtClean="0"/>
              <a:t>4/21/14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51D23-B3C2-7A42-A770-6EE170308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268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2F1E8-5BD2-F247-89A6-4EAB16A392FA}" type="datetimeFigureOut">
              <a:rPr lang="en-US" smtClean="0"/>
              <a:t>4/21/14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51D23-B3C2-7A42-A770-6EE170308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387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2F1E8-5BD2-F247-89A6-4EAB16A392FA}" type="datetimeFigureOut">
              <a:rPr lang="en-US" smtClean="0"/>
              <a:t>4/21/14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51D23-B3C2-7A42-A770-6EE170308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829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2F1E8-5BD2-F247-89A6-4EAB16A392FA}" type="datetimeFigureOut">
              <a:rPr lang="en-US" smtClean="0"/>
              <a:t>4/21/14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51D23-B3C2-7A42-A770-6EE170308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10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2F1E8-5BD2-F247-89A6-4EAB16A392FA}" type="datetimeFigureOut">
              <a:rPr lang="en-US" smtClean="0"/>
              <a:t>4/21/14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51D23-B3C2-7A42-A770-6EE170308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61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2F1E8-5BD2-F247-89A6-4EAB16A392FA}" type="datetimeFigureOut">
              <a:rPr lang="en-US" smtClean="0"/>
              <a:t>4/21/14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51D23-B3C2-7A42-A770-6EE170308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015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2F1E8-5BD2-F247-89A6-4EAB16A392FA}" type="datetimeFigureOut">
              <a:rPr lang="en-US" smtClean="0"/>
              <a:t>4/21/14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51D23-B3C2-7A42-A770-6EE170308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41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2F1E8-5BD2-F247-89A6-4EAB16A392FA}" type="datetimeFigureOut">
              <a:rPr lang="en-US" smtClean="0"/>
              <a:t>4/21/14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51D23-B3C2-7A42-A770-6EE170308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490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2F1E8-5BD2-F247-89A6-4EAB16A392FA}" type="datetimeFigureOut">
              <a:rPr lang="en-US" smtClean="0"/>
              <a:t>4/21/14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51D23-B3C2-7A42-A770-6EE170308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416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2F1E8-5BD2-F247-89A6-4EAB16A392FA}" type="datetimeFigureOut">
              <a:rPr lang="en-US" smtClean="0"/>
              <a:t>4/21/14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51D23-B3C2-7A42-A770-6EE170308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859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2F1E8-5BD2-F247-89A6-4EAB16A392FA}" type="datetimeFigureOut">
              <a:rPr lang="en-US" smtClean="0"/>
              <a:t>4/21/14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51D23-B3C2-7A42-A770-6EE170308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079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2F1E8-5BD2-F247-89A6-4EAB16A392FA}" type="datetimeFigureOut">
              <a:rPr lang="en-US" smtClean="0"/>
              <a:t>4/21/14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51D23-B3C2-7A42-A770-6EE170308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270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hyperlink" Target="http://mybigcampus.com/library/112935" TargetMode="Externa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85" y="4111770"/>
            <a:ext cx="3810000" cy="25273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4725" y="79279"/>
            <a:ext cx="6415306" cy="956496"/>
          </a:xfrm>
        </p:spPr>
        <p:txBody>
          <a:bodyPr>
            <a:normAutofit/>
          </a:bodyPr>
          <a:lstStyle/>
          <a:p>
            <a:r>
              <a:rPr lang="en-US" dirty="0" smtClean="0"/>
              <a:t>My favorite sport, Jai alai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94725" y="1094654"/>
            <a:ext cx="65960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I play jai alai. I play jai alai on a court. I play jai alai every Saturday. I play with my team from school. The equipment that I use is a basket, a helmet, a ball and a uniform.</a:t>
            </a:r>
          </a:p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My favorite player is Egi from Spain. </a:t>
            </a:r>
            <a:endParaRPr lang="en-US" sz="2800" dirty="0">
              <a:latin typeface="Times New Roman"/>
              <a:cs typeface="Times New Rom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085" y="459755"/>
            <a:ext cx="2118640" cy="20579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953" y="4111770"/>
            <a:ext cx="1874780" cy="27085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7380" y="2632867"/>
            <a:ext cx="1379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court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47380" y="3524782"/>
            <a:ext cx="1379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basket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086085" y="4641328"/>
            <a:ext cx="1409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helmet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086085" y="5692195"/>
            <a:ext cx="1168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ball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681814" y="5200747"/>
            <a:ext cx="1248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 padding</a:t>
            </a:r>
            <a:endParaRPr lang="en-US" dirty="0"/>
          </a:p>
        </p:txBody>
      </p:sp>
      <p:sp>
        <p:nvSpPr>
          <p:cNvPr id="14" name="Right Arrow 13"/>
          <p:cNvSpPr/>
          <p:nvPr/>
        </p:nvSpPr>
        <p:spPr>
          <a:xfrm rot="5763917">
            <a:off x="253283" y="4568501"/>
            <a:ext cx="1700825" cy="321652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9054820">
            <a:off x="2825346" y="4874036"/>
            <a:ext cx="1592176" cy="164675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10800000">
            <a:off x="3109123" y="6226203"/>
            <a:ext cx="1592176" cy="164675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ction Button: Forward or Next 16">
            <a:hlinkClick r:id="rId5" highlightClick="1"/>
          </p:cNvPr>
          <p:cNvSpPr/>
          <p:nvPr/>
        </p:nvSpPr>
        <p:spPr>
          <a:xfrm>
            <a:off x="5780344" y="5843908"/>
            <a:ext cx="525485" cy="713064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376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70</Words>
  <Application>Microsoft Macintosh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My favorite sport, Jai alai</vt:lpstr>
    </vt:vector>
  </TitlesOfParts>
  <Company>Rancho Alamito High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favorite sport</dc:title>
  <dc:creator>Dan Isselin</dc:creator>
  <cp:lastModifiedBy>Dan Isselin</cp:lastModifiedBy>
  <cp:revision>6</cp:revision>
  <dcterms:created xsi:type="dcterms:W3CDTF">2014-04-06T14:37:30Z</dcterms:created>
  <dcterms:modified xsi:type="dcterms:W3CDTF">2014-04-21T18:42:01Z</dcterms:modified>
</cp:coreProperties>
</file>