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265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5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95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5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5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51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81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67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4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61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42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8657C-47C6-406A-AE2F-12A020B341BD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2AB7C-63B8-44EC-9866-997F43B40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5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#8 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were Richard I and Saladin?</a:t>
            </a:r>
          </a:p>
          <a:p>
            <a:r>
              <a:rPr lang="en-US" dirty="0" smtClean="0"/>
              <a:t>How did the Crusades help to change Europe?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7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Check Homework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your HW out</a:t>
            </a:r>
          </a:p>
          <a:p>
            <a:r>
              <a:rPr lang="en-US" dirty="0" smtClean="0"/>
              <a:t>Be ready to share</a:t>
            </a:r>
          </a:p>
          <a:p>
            <a:r>
              <a:rPr lang="en-US" dirty="0" smtClean="0"/>
              <a:t>Correct your work as you go.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69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Richard I v Saladin worksheet</a:t>
            </a:r>
          </a:p>
          <a:p>
            <a:pPr lvl="1"/>
            <a:r>
              <a:rPr lang="en-US" dirty="0" smtClean="0"/>
              <a:t>Mark your text.</a:t>
            </a:r>
          </a:p>
          <a:p>
            <a:pPr lvl="1"/>
            <a:r>
              <a:rPr lang="en-US" dirty="0" smtClean="0"/>
              <a:t>Answer the questions in complete sentences. </a:t>
            </a:r>
          </a:p>
          <a:p>
            <a:pPr lvl="1"/>
            <a:r>
              <a:rPr lang="en-US" dirty="0" smtClean="0"/>
              <a:t>Fill in the blank on the back.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Leaders of the Third Crusade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21676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Late Middle Ages Quiz #1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quiz has five multiple choice and five matching questions.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Be sure to write you name on your paper.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When you are finished, you may start your homework. </a:t>
            </a:r>
          </a:p>
        </p:txBody>
      </p:sp>
    </p:spTree>
    <p:extLst>
      <p:ext uri="{BB962C8B-B14F-4D97-AF65-F5344CB8AC3E}">
        <p14:creationId xmlns:p14="http://schemas.microsoft.com/office/powerpoint/2010/main" val="97559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103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Warm-up #8 </vt:lpstr>
      <vt:lpstr>Check Homework</vt:lpstr>
      <vt:lpstr>Leaders of the Third Crusade </vt:lpstr>
      <vt:lpstr>Late Middle Ages Quiz #1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#8 </dc:title>
  <dc:creator>Josephine Schaller</dc:creator>
  <cp:lastModifiedBy>Josephine Schaller</cp:lastModifiedBy>
  <cp:revision>2</cp:revision>
  <dcterms:created xsi:type="dcterms:W3CDTF">2013-02-01T16:03:21Z</dcterms:created>
  <dcterms:modified xsi:type="dcterms:W3CDTF">2013-02-01T22:02:22Z</dcterms:modified>
</cp:coreProperties>
</file>