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3" r:id="rId3"/>
    <p:sldId id="260" r:id="rId4"/>
    <p:sldId id="262" r:id="rId5"/>
    <p:sldId id="257" r:id="rId6"/>
    <p:sldId id="259" r:id="rId7"/>
    <p:sldId id="264" r:id="rId8"/>
    <p:sldId id="261" r:id="rId9"/>
    <p:sldId id="258" r:id="rId10"/>
    <p:sldId id="266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D99DAAED-E2B3-4873-9101-AB9F8049AE58}" type="datetimeFigureOut">
              <a:rPr lang="en-US" smtClean="0"/>
              <a:pPr/>
              <a:t>5/3/2013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D92F1-A945-4141-98C9-7C52C5126D9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DAAED-E2B3-4873-9101-AB9F8049AE58}" type="datetimeFigureOut">
              <a:rPr lang="en-US" smtClean="0"/>
              <a:pPr/>
              <a:t>5/3/2013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D92F1-A945-4141-98C9-7C52C5126D9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DAAED-E2B3-4873-9101-AB9F8049AE58}" type="datetimeFigureOut">
              <a:rPr lang="en-US" smtClean="0"/>
              <a:pPr/>
              <a:t>5/3/2013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D92F1-A945-4141-98C9-7C52C5126D9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DAAED-E2B3-4873-9101-AB9F8049AE58}" type="datetimeFigureOut">
              <a:rPr lang="en-US" smtClean="0"/>
              <a:pPr/>
              <a:t>5/3/2013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D92F1-A945-4141-98C9-7C52C5126D9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DAAED-E2B3-4873-9101-AB9F8049AE58}" type="datetimeFigureOut">
              <a:rPr lang="en-US" smtClean="0"/>
              <a:pPr/>
              <a:t>5/3/2013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D92F1-A945-4141-98C9-7C52C5126D9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DAAED-E2B3-4873-9101-AB9F8049AE58}" type="datetimeFigureOut">
              <a:rPr lang="en-US" smtClean="0"/>
              <a:pPr/>
              <a:t>5/3/2013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D92F1-A945-4141-98C9-7C52C5126D9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DAAED-E2B3-4873-9101-AB9F8049AE58}" type="datetimeFigureOut">
              <a:rPr lang="en-US" smtClean="0"/>
              <a:pPr/>
              <a:t>5/3/2013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D92F1-A945-4141-98C9-7C52C5126D9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DAAED-E2B3-4873-9101-AB9F8049AE58}" type="datetimeFigureOut">
              <a:rPr lang="en-US" smtClean="0"/>
              <a:pPr/>
              <a:t>5/3/2013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D92F1-A945-4141-98C9-7C52C5126D9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DAAED-E2B3-4873-9101-AB9F8049AE58}" type="datetimeFigureOut">
              <a:rPr lang="en-US" smtClean="0"/>
              <a:pPr/>
              <a:t>5/3/2013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D92F1-A945-4141-98C9-7C52C5126D9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DAAED-E2B3-4873-9101-AB9F8049AE58}" type="datetimeFigureOut">
              <a:rPr lang="en-US" smtClean="0"/>
              <a:pPr/>
              <a:t>5/3/2013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D92F1-A945-4141-98C9-7C52C5126D9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DAAED-E2B3-4873-9101-AB9F8049AE58}" type="datetimeFigureOut">
              <a:rPr lang="en-US" smtClean="0"/>
              <a:pPr/>
              <a:t>5/3/2013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D92F1-A945-4141-98C9-7C52C5126D9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D99DAAED-E2B3-4873-9101-AB9F8049AE58}" type="datetimeFigureOut">
              <a:rPr lang="en-US" smtClean="0"/>
              <a:pPr/>
              <a:t>5/3/2013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46DD92F1-A945-4141-98C9-7C52C5126D9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19200"/>
            <a:ext cx="7772400" cy="2152651"/>
          </a:xfrm>
        </p:spPr>
        <p:txBody>
          <a:bodyPr>
            <a:noAutofit/>
          </a:bodyPr>
          <a:lstStyle/>
          <a:p>
            <a:r>
              <a:rPr lang="es-US" sz="3200" dirty="0" smtClean="0">
                <a:latin typeface="Times New Roman" pitchFamily="18" charset="0"/>
                <a:cs typeface="Times New Roman" pitchFamily="18" charset="0"/>
              </a:rPr>
              <a:t>Salmo XVII </a:t>
            </a:r>
            <a:br>
              <a:rPr lang="es-US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s-US" sz="3200" dirty="0" smtClean="0">
                <a:latin typeface="Times New Roman" pitchFamily="18" charset="0"/>
                <a:cs typeface="Times New Roman" pitchFamily="18" charset="0"/>
              </a:rPr>
              <a:t>“Mire los muros de la patria mía”</a:t>
            </a:r>
            <a:br>
              <a:rPr lang="es-US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s-US" sz="3200" dirty="0" smtClean="0">
                <a:latin typeface="Times New Roman" pitchFamily="18" charset="0"/>
                <a:cs typeface="Times New Roman" pitchFamily="18" charset="0"/>
              </a:rPr>
              <a:t>de Francisco de Quevedo</a:t>
            </a:r>
            <a:endParaRPr lang="es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524000"/>
          </a:xfrm>
        </p:spPr>
        <p:txBody>
          <a:bodyPr>
            <a:noAutofit/>
          </a:bodyPr>
          <a:lstStyle/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May 3, 2013</a:t>
            </a:r>
          </a:p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AP Spanish Literature</a:t>
            </a:r>
          </a:p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Kayla Paredes-Geddes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60505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Preguntas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US" dirty="0" smtClean="0">
                <a:latin typeface="Times New Roman" pitchFamily="18" charset="0"/>
                <a:cs typeface="Times New Roman" pitchFamily="18" charset="0"/>
              </a:rPr>
              <a:t>Porque incluyo esta cita el autor en el salmo, “Vencida de la edad sentí mi </a:t>
            </a:r>
            <a:r>
              <a:rPr lang="es-US" dirty="0" smtClean="0">
                <a:latin typeface="Times New Roman" pitchFamily="18" charset="0"/>
                <a:cs typeface="Times New Roman" pitchFamily="18" charset="0"/>
              </a:rPr>
              <a:t>espada, y </a:t>
            </a:r>
            <a:r>
              <a:rPr lang="es-US" dirty="0" smtClean="0">
                <a:latin typeface="Times New Roman" pitchFamily="18" charset="0"/>
                <a:cs typeface="Times New Roman" pitchFamily="18" charset="0"/>
              </a:rPr>
              <a:t>no hallé cosa en que poner los ojos</a:t>
            </a:r>
            <a:br>
              <a:rPr lang="es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s-US" dirty="0" smtClean="0">
                <a:latin typeface="Times New Roman" pitchFamily="18" charset="0"/>
                <a:cs typeface="Times New Roman" pitchFamily="18" charset="0"/>
              </a:rPr>
              <a:t>que no fuese recuerdo de la muerte”. Que es </a:t>
            </a:r>
            <a:r>
              <a:rPr lang="es-US" dirty="0" smtClean="0">
                <a:latin typeface="Times New Roman" pitchFamily="18" charset="0"/>
                <a:cs typeface="Times New Roman" pitchFamily="18" charset="0"/>
              </a:rPr>
              <a:t>el significado?</a:t>
            </a:r>
          </a:p>
          <a:p>
            <a:r>
              <a:rPr lang="es-US" sz="2000" dirty="0" smtClean="0">
                <a:latin typeface="Times New Roman" pitchFamily="18" charset="0"/>
                <a:cs typeface="Times New Roman" pitchFamily="18" charset="0"/>
              </a:rPr>
              <a:t>Que </a:t>
            </a:r>
            <a:r>
              <a:rPr lang="es-US" sz="2000" dirty="0" smtClean="0">
                <a:latin typeface="Times New Roman" pitchFamily="18" charset="0"/>
                <a:cs typeface="Times New Roman" pitchFamily="18" charset="0"/>
              </a:rPr>
              <a:t>significa la cita, “</a:t>
            </a:r>
            <a:r>
              <a:rPr lang="es-ES" sz="2000" dirty="0" smtClean="0">
                <a:latin typeface="Times New Roman" pitchFamily="18" charset="0"/>
                <a:cs typeface="Times New Roman" pitchFamily="18" charset="0"/>
              </a:rPr>
              <a:t>Miré los muros de la</a:t>
            </a:r>
            <a:br>
              <a:rPr lang="es-ES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s-ES" sz="2000" dirty="0" smtClean="0">
                <a:latin typeface="Times New Roman" pitchFamily="18" charset="0"/>
                <a:cs typeface="Times New Roman" pitchFamily="18" charset="0"/>
              </a:rPr>
              <a:t>patria </a:t>
            </a:r>
            <a:r>
              <a:rPr lang="es-ES" sz="2000" dirty="0" smtClean="0">
                <a:latin typeface="Times New Roman" pitchFamily="18" charset="0"/>
                <a:cs typeface="Times New Roman" pitchFamily="18" charset="0"/>
              </a:rPr>
              <a:t>mía, si </a:t>
            </a:r>
            <a:r>
              <a:rPr lang="es-ES" sz="2000" dirty="0" smtClean="0">
                <a:latin typeface="Times New Roman" pitchFamily="18" charset="0"/>
                <a:cs typeface="Times New Roman" pitchFamily="18" charset="0"/>
              </a:rPr>
              <a:t>un tiempo fuertes ya desmoronados</a:t>
            </a:r>
            <a:r>
              <a:rPr lang="es-ES" sz="2000" dirty="0" smtClean="0">
                <a:latin typeface="Times New Roman" pitchFamily="18" charset="0"/>
                <a:cs typeface="Times New Roman" pitchFamily="18" charset="0"/>
              </a:rPr>
              <a:t>”.  A quien esta hablando?</a:t>
            </a:r>
            <a:endParaRPr lang="en-US" sz="2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52800" y="1905000"/>
            <a:ext cx="2423519" cy="362426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743200" y="1209058"/>
            <a:ext cx="34307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Francisco de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Quevedo</a:t>
            </a:r>
            <a:endParaRPr lang="en-US" sz="28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113189"/>
            <a:ext cx="1752600" cy="26098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74137" y="2113189"/>
            <a:ext cx="1710826" cy="24985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084400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 </a:t>
            </a:r>
            <a:r>
              <a:rPr lang="es-US" dirty="0" smtClean="0"/>
              <a:t>Autor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ctr"/>
            <a:r>
              <a:rPr lang="es-US" i="1" dirty="0" smtClean="0">
                <a:latin typeface="Times New Roman" pitchFamily="18" charset="0"/>
                <a:cs typeface="Times New Roman" pitchFamily="18" charset="0"/>
              </a:rPr>
              <a:t>Francisco de Quevedo</a:t>
            </a:r>
          </a:p>
          <a:p>
            <a:r>
              <a:rPr lang="es-US" dirty="0" smtClean="0"/>
              <a:t>Hijo de Pedro Gómez de Quevedo y Villegas y de María Santibáñez</a:t>
            </a:r>
          </a:p>
          <a:p>
            <a:r>
              <a:rPr lang="es-US" dirty="0" smtClean="0"/>
              <a:t>Nació en Madrid el 17 de septiembre de 1580</a:t>
            </a:r>
          </a:p>
          <a:p>
            <a:r>
              <a:rPr lang="es-US" dirty="0" smtClean="0"/>
              <a:t>una familia de la aristocracia cortesana</a:t>
            </a:r>
          </a:p>
          <a:p>
            <a:r>
              <a:rPr lang="es-ES" dirty="0" smtClean="0"/>
              <a:t>es </a:t>
            </a:r>
            <a:r>
              <a:rPr lang="es-ES" dirty="0"/>
              <a:t>una de las figuras más complejas e importantes del Siglo de Oro español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66063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Mas del </a:t>
            </a:r>
            <a:r>
              <a:rPr lang="en-US" dirty="0" err="1" smtClean="0"/>
              <a:t>autor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s-ES" dirty="0" smtClean="0"/>
              <a:t>Fue al Colegio </a:t>
            </a:r>
            <a:r>
              <a:rPr lang="es-ES" dirty="0"/>
              <a:t>Imperial de los </a:t>
            </a:r>
            <a:r>
              <a:rPr lang="es-ES" dirty="0" smtClean="0"/>
              <a:t>jesuitas en Madrid hoy conocido por el Instituto </a:t>
            </a:r>
            <a:r>
              <a:rPr lang="es-ES" dirty="0"/>
              <a:t>de San </a:t>
            </a:r>
            <a:r>
              <a:rPr lang="es-ES" dirty="0" smtClean="0"/>
              <a:t>Isidro</a:t>
            </a:r>
          </a:p>
          <a:p>
            <a:r>
              <a:rPr lang="es-ES" dirty="0" smtClean="0"/>
              <a:t> </a:t>
            </a:r>
            <a:r>
              <a:rPr lang="es-ES" dirty="0"/>
              <a:t>después en la prestigiosa universidad de Alcalá de </a:t>
            </a:r>
            <a:r>
              <a:rPr lang="es-ES" dirty="0" smtClean="0"/>
              <a:t>Henares</a:t>
            </a:r>
          </a:p>
          <a:p>
            <a:r>
              <a:rPr lang="es-ES" dirty="0" smtClean="0"/>
              <a:t>después </a:t>
            </a:r>
            <a:r>
              <a:rPr lang="es-ES" dirty="0"/>
              <a:t>cursó estudios de teología en la Universidad de Valladolid </a:t>
            </a:r>
          </a:p>
          <a:p>
            <a:r>
              <a:rPr lang="es-ES" dirty="0"/>
              <a:t>era docto en teología y conocedor de las lenguas hebrea, griega, latina y </a:t>
            </a:r>
            <a:r>
              <a:rPr lang="es-ES" dirty="0" smtClean="0"/>
              <a:t>modernas</a:t>
            </a:r>
          </a:p>
          <a:p>
            <a:r>
              <a:rPr lang="es-US" dirty="0" smtClean="0"/>
              <a:t>Como personaje perteneciente a la nobleza del siglo XVII, Quevedo ostentó los títulos de Caballero de la Orden de Santiago y Señor de la Torre de Juan Abad.</a:t>
            </a:r>
          </a:p>
          <a:p>
            <a:r>
              <a:rPr lang="es-US" dirty="0" err="1" smtClean="0"/>
              <a:t>Murio</a:t>
            </a:r>
            <a:r>
              <a:rPr lang="es-US" dirty="0" smtClean="0"/>
              <a:t> el 8 </a:t>
            </a:r>
            <a:r>
              <a:rPr lang="es-US" dirty="0" err="1" smtClean="0"/>
              <a:t>September</a:t>
            </a:r>
            <a:r>
              <a:rPr lang="es-US" dirty="0" smtClean="0"/>
              <a:t> 1645 (</a:t>
            </a:r>
            <a:r>
              <a:rPr lang="es-US" dirty="0" err="1" smtClean="0"/>
              <a:t>aged</a:t>
            </a:r>
            <a:r>
              <a:rPr lang="es-US" dirty="0" smtClean="0"/>
              <a:t> 64)</a:t>
            </a:r>
            <a:endParaRPr lang="es-US" b="1" dirty="0"/>
          </a:p>
        </p:txBody>
      </p:sp>
    </p:spTree>
    <p:extLst>
      <p:ext uri="{BB962C8B-B14F-4D97-AF65-F5344CB8AC3E}">
        <p14:creationId xmlns:p14="http://schemas.microsoft.com/office/powerpoint/2010/main" xmlns="" val="617313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Datos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US" dirty="0" smtClean="0"/>
              <a:t>Es </a:t>
            </a:r>
            <a:r>
              <a:rPr lang="es-US" dirty="0" err="1" smtClean="0"/>
              <a:t>Epoca</a:t>
            </a:r>
            <a:r>
              <a:rPr lang="es-US" dirty="0" smtClean="0"/>
              <a:t>/ Moderna: Barroco 1613</a:t>
            </a:r>
          </a:p>
          <a:p>
            <a:r>
              <a:rPr lang="es-US" dirty="0" smtClean="0"/>
              <a:t>Escrito en </a:t>
            </a:r>
            <a:r>
              <a:rPr lang="es-US" dirty="0" err="1" smtClean="0"/>
              <a:t>Espana</a:t>
            </a:r>
            <a:r>
              <a:rPr lang="es-US" dirty="0" smtClean="0"/>
              <a:t> </a:t>
            </a:r>
          </a:p>
          <a:p>
            <a:r>
              <a:rPr lang="es-US" dirty="0" smtClean="0"/>
              <a:t>El autor es, Francisco de Quevedo </a:t>
            </a:r>
          </a:p>
          <a:p>
            <a:r>
              <a:rPr lang="es-US" dirty="0" err="1" smtClean="0"/>
              <a:t>Conexion</a:t>
            </a:r>
            <a:r>
              <a:rPr lang="es-US" dirty="0" smtClean="0"/>
              <a:t> </a:t>
            </a:r>
            <a:r>
              <a:rPr lang="es-US" dirty="0" err="1" smtClean="0"/>
              <a:t>Tematicas</a:t>
            </a:r>
            <a:r>
              <a:rPr lang="es-US" dirty="0" smtClean="0"/>
              <a:t> son…</a:t>
            </a:r>
          </a:p>
          <a:p>
            <a:pPr indent="0">
              <a:buNone/>
            </a:pPr>
            <a:r>
              <a:rPr lang="es-US" dirty="0" smtClean="0"/>
              <a:t>*El tiempo y el espacio </a:t>
            </a:r>
          </a:p>
          <a:p>
            <a:pPr indent="0">
              <a:buNone/>
            </a:pPr>
            <a:r>
              <a:rPr lang="es-US" dirty="0" smtClean="0"/>
              <a:t>*La Sociedad en contacto </a:t>
            </a:r>
            <a:endParaRPr lang="es-US" dirty="0"/>
          </a:p>
        </p:txBody>
      </p:sp>
    </p:spTree>
    <p:extLst>
      <p:ext uri="{BB962C8B-B14F-4D97-AF65-F5344CB8AC3E}">
        <p14:creationId xmlns:p14="http://schemas.microsoft.com/office/powerpoint/2010/main" xmlns="" val="3431267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Mas </a:t>
            </a:r>
            <a:r>
              <a:rPr lang="en-US" dirty="0" err="1" smtClean="0"/>
              <a:t>Datos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US" dirty="0" smtClean="0"/>
              <a:t>Las Subtemas son…</a:t>
            </a:r>
          </a:p>
          <a:p>
            <a:pPr indent="0">
              <a:buNone/>
            </a:pPr>
            <a:r>
              <a:rPr lang="es-US" dirty="0" smtClean="0"/>
              <a:t>*El individuo y su </a:t>
            </a:r>
            <a:r>
              <a:rPr lang="es-US" dirty="0" err="1" smtClean="0"/>
              <a:t>etorno</a:t>
            </a:r>
            <a:r>
              <a:rPr lang="es-US" dirty="0" smtClean="0"/>
              <a:t> </a:t>
            </a:r>
          </a:p>
          <a:p>
            <a:pPr indent="0">
              <a:buNone/>
            </a:pPr>
            <a:r>
              <a:rPr lang="es-US" dirty="0" smtClean="0"/>
              <a:t>*La naturaleza y el ambiente </a:t>
            </a:r>
          </a:p>
          <a:p>
            <a:pPr indent="0">
              <a:buNone/>
            </a:pPr>
            <a:r>
              <a:rPr lang="es-US" dirty="0" smtClean="0"/>
              <a:t>*El nacionalismo y el regionalismo </a:t>
            </a:r>
          </a:p>
          <a:p>
            <a:pPr indent="0">
              <a:buNone/>
            </a:pPr>
            <a:r>
              <a:rPr lang="es-US" dirty="0" smtClean="0"/>
              <a:t>*El imperialismo </a:t>
            </a:r>
            <a:endParaRPr lang="es-US" dirty="0"/>
          </a:p>
        </p:txBody>
      </p:sp>
    </p:spTree>
    <p:extLst>
      <p:ext uri="{BB962C8B-B14F-4D97-AF65-F5344CB8AC3E}">
        <p14:creationId xmlns:p14="http://schemas.microsoft.com/office/powerpoint/2010/main" xmlns="" val="532828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9771" b="16171"/>
          <a:stretch/>
        </p:blipFill>
        <p:spPr bwMode="auto">
          <a:xfrm>
            <a:off x="3014663" y="1513114"/>
            <a:ext cx="3114675" cy="3526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159497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US" dirty="0" smtClean="0"/>
              <a:t> En este salmo, esta hablando de su nación que ya se esta deshaciendo de vejez y cansancio</a:t>
            </a:r>
            <a:r>
              <a:rPr lang="es-US" dirty="0" smtClean="0"/>
              <a:t>. Sale al campo y ve como pasa el tiempo en la naturaleza. Entra a su casa y ve su báculo y espada que ya esta muy vieja. En sus ojos , todo se le recuerda a su muerte que se esta cercando. </a:t>
            </a:r>
            <a:endParaRPr lang="es-US" dirty="0"/>
          </a:p>
        </p:txBody>
      </p:sp>
    </p:spTree>
    <p:extLst>
      <p:ext uri="{BB962C8B-B14F-4D97-AF65-F5344CB8AC3E}">
        <p14:creationId xmlns:p14="http://schemas.microsoft.com/office/powerpoint/2010/main" xmlns="" val="680934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90600" y="685800"/>
            <a:ext cx="6781800" cy="5562600"/>
          </a:xfrm>
          <a:prstGeom prst="rect">
            <a:avLst/>
          </a:prstGeom>
        </p:spPr>
        <p:txBody>
          <a:bodyPr wrap="square" numCol="2">
            <a:spAutoFit/>
          </a:bodyPr>
          <a:lstStyle/>
          <a:p>
            <a:endParaRPr lang="es-ES" dirty="0" smtClean="0"/>
          </a:p>
          <a:p>
            <a:endParaRPr lang="es-ES" i="1" dirty="0" smtClean="0"/>
          </a:p>
          <a:p>
            <a:r>
              <a:rPr lang="es-ES" i="1" dirty="0" smtClean="0"/>
              <a:t>Miré los muros de la patria mía</a:t>
            </a:r>
          </a:p>
          <a:p>
            <a:endParaRPr lang="es-ES" dirty="0" smtClean="0"/>
          </a:p>
          <a:p>
            <a:r>
              <a:rPr lang="es-ES" dirty="0" smtClean="0"/>
              <a:t>Francisco de Quevedo</a:t>
            </a:r>
          </a:p>
          <a:p>
            <a:r>
              <a:rPr lang="es-ES" dirty="0" smtClean="0"/>
              <a:t>Miré los muros de la patria mía,</a:t>
            </a:r>
          </a:p>
          <a:p>
            <a:r>
              <a:rPr lang="es-ES" dirty="0" smtClean="0"/>
              <a:t>si un tiempo fuertes ya desmoronados</a:t>
            </a:r>
          </a:p>
          <a:p>
            <a:r>
              <a:rPr lang="es-ES" dirty="0" smtClean="0"/>
              <a:t>de la carrera de la edad cansados</a:t>
            </a:r>
          </a:p>
          <a:p>
            <a:r>
              <a:rPr lang="es-ES" dirty="0" smtClean="0"/>
              <a:t>por quien caduca ya su valentía.</a:t>
            </a:r>
          </a:p>
          <a:p>
            <a:endParaRPr lang="es-ES" dirty="0" smtClean="0"/>
          </a:p>
          <a:p>
            <a:r>
              <a:rPr lang="es-US" dirty="0" err="1" smtClean="0"/>
              <a:t>Salime</a:t>
            </a:r>
            <a:r>
              <a:rPr lang="es-ES" dirty="0" smtClean="0"/>
              <a:t> al campo: vi que el sol bebía</a:t>
            </a:r>
          </a:p>
          <a:p>
            <a:r>
              <a:rPr lang="es-ES" dirty="0" smtClean="0"/>
              <a:t>los arroyos del hielo desatados,</a:t>
            </a:r>
          </a:p>
          <a:p>
            <a:r>
              <a:rPr lang="es-ES" dirty="0" smtClean="0"/>
              <a:t>y del monte quejosos los ganados</a:t>
            </a:r>
          </a:p>
          <a:p>
            <a:r>
              <a:rPr lang="es-ES" dirty="0" smtClean="0"/>
              <a:t>que con sombras hurtó su luz al día.</a:t>
            </a:r>
          </a:p>
          <a:p>
            <a:endParaRPr lang="es-ES" dirty="0" smtClean="0"/>
          </a:p>
          <a:p>
            <a:endParaRPr lang="es-ES" dirty="0"/>
          </a:p>
          <a:p>
            <a:endParaRPr lang="es-ES" dirty="0" smtClean="0"/>
          </a:p>
          <a:p>
            <a:endParaRPr lang="es-ES" dirty="0"/>
          </a:p>
          <a:p>
            <a:endParaRPr lang="es-ES" dirty="0" smtClean="0"/>
          </a:p>
          <a:p>
            <a:endParaRPr lang="es-ES" dirty="0"/>
          </a:p>
          <a:p>
            <a:endParaRPr lang="es-ES" dirty="0" smtClean="0"/>
          </a:p>
          <a:p>
            <a:endParaRPr lang="es-ES" dirty="0"/>
          </a:p>
          <a:p>
            <a:endParaRPr lang="es-ES" dirty="0" smtClean="0"/>
          </a:p>
          <a:p>
            <a:r>
              <a:rPr lang="es-ES" dirty="0" smtClean="0"/>
              <a:t>Entré en mi casa: vi que amancillada</a:t>
            </a:r>
          </a:p>
          <a:p>
            <a:r>
              <a:rPr lang="es-ES" dirty="0" smtClean="0"/>
              <a:t>de anciana habitación era despojos,</a:t>
            </a:r>
          </a:p>
          <a:p>
            <a:r>
              <a:rPr lang="es-ES" dirty="0" smtClean="0"/>
              <a:t>mi báculo más corvo y menos fuerte.</a:t>
            </a:r>
          </a:p>
          <a:p>
            <a:endParaRPr lang="es-ES" dirty="0" smtClean="0"/>
          </a:p>
          <a:p>
            <a:endParaRPr lang="es-ES" dirty="0" smtClean="0"/>
          </a:p>
          <a:p>
            <a:r>
              <a:rPr lang="es-ES" dirty="0" smtClean="0"/>
              <a:t>Vencida de la edad sentí mi espada,</a:t>
            </a:r>
          </a:p>
          <a:p>
            <a:r>
              <a:rPr lang="es-ES" dirty="0" smtClean="0"/>
              <a:t>y no hallé cosa en que poner los ojos</a:t>
            </a:r>
          </a:p>
          <a:p>
            <a:r>
              <a:rPr lang="es-ES" dirty="0" smtClean="0"/>
              <a:t>que no fuese recuerdo de la muerte.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40296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uture">
  <a:themeElements>
    <a:clrScheme name="Couture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Black 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163</TotalTime>
  <Words>423</Words>
  <Application>Microsoft Office PowerPoint</Application>
  <PresentationFormat>On-screen Show (4:3)</PresentationFormat>
  <Paragraphs>67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Couture</vt:lpstr>
      <vt:lpstr>Salmo XVII  “Mire los muros de la patria mía” de Francisco de Quevedo</vt:lpstr>
      <vt:lpstr>Slide 2</vt:lpstr>
      <vt:lpstr>El Autor </vt:lpstr>
      <vt:lpstr>Mas del autor</vt:lpstr>
      <vt:lpstr>Datos </vt:lpstr>
      <vt:lpstr>Mas Datos</vt:lpstr>
      <vt:lpstr>Slide 7</vt:lpstr>
      <vt:lpstr>Resume</vt:lpstr>
      <vt:lpstr>Slide 9</vt:lpstr>
      <vt:lpstr>Preguntas</vt:lpstr>
    </vt:vector>
  </TitlesOfParts>
  <Company>JPL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Salmo XVII  “Mire los muros de la patria mía” de Francisco de Quevedo</dc:title>
  <dc:creator>Geddes, Tania Z (2500)</dc:creator>
  <cp:lastModifiedBy>Orlando</cp:lastModifiedBy>
  <cp:revision>12</cp:revision>
  <dcterms:created xsi:type="dcterms:W3CDTF">2013-05-03T02:08:13Z</dcterms:created>
  <dcterms:modified xsi:type="dcterms:W3CDTF">2013-05-03T19:53:14Z</dcterms:modified>
</cp:coreProperties>
</file>