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720E-ECA5-4AC5-895F-9318B6EE95B2}" type="datetimeFigureOut">
              <a:rPr lang="en-US" smtClean="0"/>
              <a:pPr/>
              <a:t>1/11/2012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89475-1A14-492E-8627-7AA13215E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720E-ECA5-4AC5-895F-9318B6EE95B2}" type="datetimeFigureOut">
              <a:rPr lang="en-US" smtClean="0"/>
              <a:pPr/>
              <a:t>1/11/2012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89475-1A14-492E-8627-7AA13215E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720E-ECA5-4AC5-895F-9318B6EE95B2}" type="datetimeFigureOut">
              <a:rPr lang="en-US" smtClean="0"/>
              <a:pPr/>
              <a:t>1/11/2012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89475-1A14-492E-8627-7AA13215E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720E-ECA5-4AC5-895F-9318B6EE95B2}" type="datetimeFigureOut">
              <a:rPr lang="en-US" smtClean="0"/>
              <a:pPr/>
              <a:t>1/11/2012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89475-1A14-492E-8627-7AA13215E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720E-ECA5-4AC5-895F-9318B6EE95B2}" type="datetimeFigureOut">
              <a:rPr lang="en-US" smtClean="0"/>
              <a:pPr/>
              <a:t>1/11/2012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89475-1A14-492E-8627-7AA13215E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720E-ECA5-4AC5-895F-9318B6EE95B2}" type="datetimeFigureOut">
              <a:rPr lang="en-US" smtClean="0"/>
              <a:pPr/>
              <a:t>1/11/2012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89475-1A14-492E-8627-7AA13215E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720E-ECA5-4AC5-895F-9318B6EE95B2}" type="datetimeFigureOut">
              <a:rPr lang="en-US" smtClean="0"/>
              <a:pPr/>
              <a:t>1/11/2012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89475-1A14-492E-8627-7AA13215E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720E-ECA5-4AC5-895F-9318B6EE95B2}" type="datetimeFigureOut">
              <a:rPr lang="en-US" smtClean="0"/>
              <a:pPr/>
              <a:t>1/11/2012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89475-1A14-492E-8627-7AA13215E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720E-ECA5-4AC5-895F-9318B6EE95B2}" type="datetimeFigureOut">
              <a:rPr lang="en-US" smtClean="0"/>
              <a:pPr/>
              <a:t>1/11/2012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89475-1A14-492E-8627-7AA13215E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720E-ECA5-4AC5-895F-9318B6EE95B2}" type="datetimeFigureOut">
              <a:rPr lang="en-US" smtClean="0"/>
              <a:pPr/>
              <a:t>1/11/2012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89475-1A14-492E-8627-7AA13215E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720E-ECA5-4AC5-895F-9318B6EE95B2}" type="datetimeFigureOut">
              <a:rPr lang="en-US" smtClean="0"/>
              <a:pPr/>
              <a:t>1/11/2012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89475-1A14-492E-8627-7AA13215E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76720E-ECA5-4AC5-895F-9318B6EE95B2}" type="datetimeFigureOut">
              <a:rPr lang="en-US" smtClean="0"/>
              <a:pPr/>
              <a:t>1/11/2012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F89475-1A14-492E-8627-7AA13215E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685800"/>
            <a:ext cx="7772400" cy="1470025"/>
          </a:xfrm>
        </p:spPr>
        <p:txBody>
          <a:bodyPr>
            <a:normAutofit/>
          </a:bodyPr>
          <a:lstStyle/>
          <a:p>
            <a:r>
              <a:rPr lang="en-US" sz="8000" dirty="0" smtClean="0">
                <a:solidFill>
                  <a:schemeClr val="accent6">
                    <a:lumMod val="75000"/>
                  </a:schemeClr>
                </a:solidFill>
                <a:latin typeface="232MKSD" pitchFamily="2" charset="0"/>
              </a:rPr>
              <a:t>FOREIGN SIGNS</a:t>
            </a:r>
            <a:endParaRPr lang="en-US" sz="8000" dirty="0">
              <a:solidFill>
                <a:schemeClr val="accent6">
                  <a:lumMod val="75000"/>
                </a:schemeClr>
              </a:solidFill>
              <a:latin typeface="232MKSD" pitchFamily="2" charset="0"/>
            </a:endParaRPr>
          </a:p>
        </p:txBody>
      </p:sp>
      <p:pic>
        <p:nvPicPr>
          <p:cNvPr id="3" name="Picture 2" descr="text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2133600"/>
            <a:ext cx="6901131" cy="381000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1219200" y="5105400"/>
            <a:ext cx="7086600" cy="1219200"/>
            <a:chOff x="1219200" y="5105400"/>
            <a:chExt cx="7086600" cy="1219200"/>
          </a:xfrm>
        </p:grpSpPr>
        <p:sp>
          <p:nvSpPr>
            <p:cNvPr id="4" name="Rectangle 3"/>
            <p:cNvSpPr/>
            <p:nvPr/>
          </p:nvSpPr>
          <p:spPr>
            <a:xfrm>
              <a:off x="1219200" y="5410200"/>
              <a:ext cx="4800600" cy="91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505200" y="5105400"/>
              <a:ext cx="4800600" cy="91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ounded Rectangle 6"/>
          <p:cNvSpPr/>
          <p:nvPr/>
        </p:nvSpPr>
        <p:spPr>
          <a:xfrm>
            <a:off x="685800" y="381000"/>
            <a:ext cx="7848600" cy="5943600"/>
          </a:xfrm>
          <a:prstGeom prst="roundRect">
            <a:avLst/>
          </a:prstGeom>
          <a:noFill/>
          <a:ln w="1301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838200"/>
            <a:ext cx="5618882" cy="480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7400" y="1295400"/>
            <a:ext cx="5410200" cy="47977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1524000"/>
            <a:ext cx="4724400" cy="451899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838200"/>
            <a:ext cx="6509147" cy="5410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838200"/>
            <a:ext cx="5638800" cy="52690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457200"/>
            <a:ext cx="5410200" cy="55717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.bmp"/>
          <p:cNvPicPr>
            <a:picLocks noChangeAspect="1"/>
          </p:cNvPicPr>
          <p:nvPr/>
        </p:nvPicPr>
        <p:blipFill rotWithShape="1">
          <a:blip r:embed="rId2" cstate="print"/>
          <a:srcRect r="7888" b="5009"/>
          <a:stretch/>
        </p:blipFill>
        <p:spPr>
          <a:xfrm>
            <a:off x="1905000" y="990600"/>
            <a:ext cx="4772891" cy="477289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.bmp"/>
          <p:cNvPicPr>
            <a:picLocks noChangeAspect="1"/>
          </p:cNvPicPr>
          <p:nvPr/>
        </p:nvPicPr>
        <p:blipFill rotWithShape="1">
          <a:blip r:embed="rId2" cstate="print"/>
          <a:srcRect l="12216" t="7027" r="10511" b="5473"/>
          <a:stretch/>
        </p:blipFill>
        <p:spPr>
          <a:xfrm>
            <a:off x="2576944" y="1052945"/>
            <a:ext cx="3768437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.bmp"/>
          <p:cNvPicPr>
            <a:picLocks noChangeAspect="1"/>
          </p:cNvPicPr>
          <p:nvPr/>
        </p:nvPicPr>
        <p:blipFill rotWithShape="1">
          <a:blip r:embed="rId2" cstate="print"/>
          <a:srcRect l="3487" t="2643" b="5613"/>
          <a:stretch/>
        </p:blipFill>
        <p:spPr>
          <a:xfrm>
            <a:off x="1717964" y="609600"/>
            <a:ext cx="5368636" cy="529243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685800"/>
            <a:ext cx="5105400" cy="5105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304800"/>
            <a:ext cx="5830904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ey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95600" y="0"/>
            <a:ext cx="35814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</Words>
  <Application>Microsoft Office PowerPoint</Application>
  <PresentationFormat>On-screen Show (4:3)</PresentationFormat>
  <Paragraphs>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FOREIGN SIGNS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FOREIGN SIGNS</dc:title>
  <dc:creator>chall</dc:creator>
  <cp:lastModifiedBy>Janiak Heather</cp:lastModifiedBy>
  <cp:revision>4</cp:revision>
  <dcterms:created xsi:type="dcterms:W3CDTF">2010-06-21T05:37:32Z</dcterms:created>
  <dcterms:modified xsi:type="dcterms:W3CDTF">2012-01-11T21:18:21Z</dcterms:modified>
</cp:coreProperties>
</file>