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18749-245D-4C4B-B218-1357ECBCB033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3C20-7EFD-4BFF-88CD-7E13B2AC99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18749-245D-4C4B-B218-1357ECBCB033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3C20-7EFD-4BFF-88CD-7E13B2AC99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18749-245D-4C4B-B218-1357ECBCB033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3C20-7EFD-4BFF-88CD-7E13B2AC99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18749-245D-4C4B-B218-1357ECBCB033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3C20-7EFD-4BFF-88CD-7E13B2AC99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18749-245D-4C4B-B218-1357ECBCB033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3C20-7EFD-4BFF-88CD-7E13B2AC99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18749-245D-4C4B-B218-1357ECBCB033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3C20-7EFD-4BFF-88CD-7E13B2AC99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18749-245D-4C4B-B218-1357ECBCB033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3C20-7EFD-4BFF-88CD-7E13B2AC99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18749-245D-4C4B-B218-1357ECBCB033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3C20-7EFD-4BFF-88CD-7E13B2AC99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18749-245D-4C4B-B218-1357ECBCB033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3C20-7EFD-4BFF-88CD-7E13B2AC99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18749-245D-4C4B-B218-1357ECBCB033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3C20-7EFD-4BFF-88CD-7E13B2AC99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18749-245D-4C4B-B218-1357ECBCB033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3C20-7EFD-4BFF-88CD-7E13B2AC99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18749-245D-4C4B-B218-1357ECBCB033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E3C20-7EFD-4BFF-88CD-7E13B2AC99A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</p:spPr>
        <p:txBody>
          <a:bodyPr>
            <a:normAutofit fontScale="90000"/>
          </a:bodyPr>
          <a:lstStyle/>
          <a:p>
            <a:r>
              <a:rPr lang="en-US" sz="2400" smtClean="0"/>
              <a:t>Debate </a:t>
            </a:r>
            <a:r>
              <a:rPr lang="en-US" sz="2400" dirty="0" smtClean="0"/>
              <a:t>Rubric- what am I looking for in your debate</a:t>
            </a:r>
            <a:br>
              <a:rPr lang="en-US" sz="2400" dirty="0" smtClean="0"/>
            </a:br>
            <a:r>
              <a:rPr lang="en-US" sz="2400" dirty="0" smtClean="0"/>
              <a:t>Non-Participants- are required to </a:t>
            </a:r>
            <a:r>
              <a:rPr lang="en-US" sz="2400" smtClean="0"/>
              <a:t>take notes (2 pts)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Divide paper in half (</a:t>
            </a:r>
            <a:r>
              <a:rPr lang="en-US" sz="2400" dirty="0" err="1" smtClean="0"/>
              <a:t>Dems</a:t>
            </a:r>
            <a:r>
              <a:rPr lang="en-US" sz="2400" dirty="0" smtClean="0"/>
              <a:t> left, Feds right), write down topic, and </a:t>
            </a:r>
            <a:r>
              <a:rPr lang="en-US" sz="2400" b="1" dirty="0" smtClean="0"/>
              <a:t>Identify I key idea</a:t>
            </a:r>
            <a:r>
              <a:rPr lang="en-US" sz="2400" dirty="0" smtClean="0"/>
              <a:t> of each </a:t>
            </a:r>
            <a:r>
              <a:rPr lang="en-US" sz="2400" dirty="0"/>
              <a:t>d</a:t>
            </a:r>
            <a:r>
              <a:rPr lang="en-US" sz="2400" dirty="0" smtClean="0"/>
              <a:t>ebate and </a:t>
            </a:r>
            <a:r>
              <a:rPr lang="en-US" sz="2400" b="1" dirty="0" smtClean="0"/>
              <a:t>analyze if you feel that idea is right for the US</a:t>
            </a:r>
            <a:br>
              <a:rPr lang="en-US" sz="2400" b="1" dirty="0" smtClean="0"/>
            </a:br>
            <a:r>
              <a:rPr lang="en-US" sz="2400" dirty="0" smtClean="0"/>
              <a:t>select a winner be circling winning idea</a:t>
            </a:r>
            <a:endParaRPr lang="en-US" sz="24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87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5- clear central idea (</a:t>
            </a:r>
            <a:r>
              <a:rPr lang="en-US" sz="2400" b="1" dirty="0" smtClean="0"/>
              <a:t>strong argument</a:t>
            </a:r>
            <a:r>
              <a:rPr lang="en-US" sz="2400" dirty="0" smtClean="0"/>
              <a:t>), great </a:t>
            </a:r>
            <a:r>
              <a:rPr lang="en-US" sz="2400" b="1" dirty="0" smtClean="0"/>
              <a:t>organization/well understood</a:t>
            </a:r>
            <a:r>
              <a:rPr lang="en-US" sz="2400" dirty="0" smtClean="0"/>
              <a:t>, </a:t>
            </a:r>
            <a:r>
              <a:rPr lang="en-US" sz="2400" b="1" dirty="0" smtClean="0"/>
              <a:t>strong evidence </a:t>
            </a:r>
            <a:r>
              <a:rPr lang="en-US" sz="2400" dirty="0" smtClean="0"/>
              <a:t>with facts, </a:t>
            </a:r>
            <a:r>
              <a:rPr lang="en-US" sz="2400" b="1" dirty="0" smtClean="0"/>
              <a:t>strong presentation </a:t>
            </a:r>
            <a:r>
              <a:rPr lang="en-US" sz="2400" dirty="0" smtClean="0"/>
              <a:t>(few errors)</a:t>
            </a:r>
          </a:p>
          <a:p>
            <a:r>
              <a:rPr lang="en-US" sz="2400" dirty="0" smtClean="0"/>
              <a:t>4- clear central idea (</a:t>
            </a:r>
            <a:r>
              <a:rPr lang="en-US" sz="2400" b="1" dirty="0" smtClean="0"/>
              <a:t>but lacks distinction</a:t>
            </a:r>
            <a:r>
              <a:rPr lang="en-US" sz="2400" dirty="0" smtClean="0"/>
              <a:t>), great organization (</a:t>
            </a:r>
            <a:r>
              <a:rPr lang="en-US" sz="2400" b="1" dirty="0" smtClean="0"/>
              <a:t>but some repetition</a:t>
            </a:r>
            <a:r>
              <a:rPr lang="en-US" sz="2400" dirty="0" smtClean="0"/>
              <a:t>), evidence (</a:t>
            </a:r>
            <a:r>
              <a:rPr lang="en-US" sz="2400" b="1" dirty="0" smtClean="0"/>
              <a:t>but not well developed)</a:t>
            </a:r>
            <a:r>
              <a:rPr lang="en-US" sz="2400" dirty="0" smtClean="0"/>
              <a:t>, good presentation (some errors)</a:t>
            </a:r>
          </a:p>
          <a:p>
            <a:r>
              <a:rPr lang="en-US" sz="2400" dirty="0" smtClean="0"/>
              <a:t>3- weak argument (</a:t>
            </a:r>
            <a:r>
              <a:rPr lang="en-US" sz="2400" b="1" dirty="0" smtClean="0"/>
              <a:t>not very perceptible),</a:t>
            </a:r>
            <a:r>
              <a:rPr lang="en-US" sz="2400" dirty="0" smtClean="0"/>
              <a:t> organization is minimally observable (</a:t>
            </a:r>
            <a:r>
              <a:rPr lang="en-US" sz="2400" b="1" dirty="0" smtClean="0"/>
              <a:t>debate runs on w/out direction),</a:t>
            </a:r>
            <a:r>
              <a:rPr lang="en-US" sz="2400" dirty="0" smtClean="0"/>
              <a:t> sparse details (</a:t>
            </a:r>
            <a:r>
              <a:rPr lang="en-US" sz="2400" b="1" dirty="0" smtClean="0"/>
              <a:t>weak evidence), </a:t>
            </a:r>
            <a:r>
              <a:rPr lang="en-US" sz="2400" dirty="0" smtClean="0"/>
              <a:t>poor presentation (</a:t>
            </a:r>
            <a:r>
              <a:rPr lang="en-US" sz="2400" b="1" dirty="0" smtClean="0"/>
              <a:t>but still putting out an effort)</a:t>
            </a:r>
          </a:p>
          <a:p>
            <a:r>
              <a:rPr lang="en-US" sz="2400" dirty="0" smtClean="0"/>
              <a:t>2- lacks central idea (</a:t>
            </a:r>
            <a:r>
              <a:rPr lang="en-US" sz="2400" b="1" dirty="0" smtClean="0"/>
              <a:t>what is this debate about?), </a:t>
            </a:r>
            <a:r>
              <a:rPr lang="en-US" sz="2400" dirty="0" smtClean="0"/>
              <a:t>lacks organization (</a:t>
            </a:r>
            <a:r>
              <a:rPr lang="en-US" sz="2400" b="1" dirty="0" smtClean="0"/>
              <a:t>debater is confused)</a:t>
            </a:r>
            <a:r>
              <a:rPr lang="en-US" sz="2400" dirty="0" smtClean="0"/>
              <a:t>, illogical development (</a:t>
            </a:r>
            <a:r>
              <a:rPr lang="en-US" sz="2400" b="1" dirty="0" smtClean="0"/>
              <a:t>little to no evidence/research</a:t>
            </a:r>
            <a:r>
              <a:rPr lang="en-US" sz="2400" dirty="0" smtClean="0"/>
              <a:t>), poor presentation that </a:t>
            </a:r>
            <a:r>
              <a:rPr lang="en-US" sz="2400" b="1" dirty="0" smtClean="0"/>
              <a:t>takes away from debate</a:t>
            </a:r>
          </a:p>
          <a:p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130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Debate Rubric- what am I looking for in your debate Non-Participants- are required to take notes (2 pts) Divide paper in half (Dems left, Feds right), write down topic, and Identify I key idea of each debate and analyze if you feel that idea is right for the US select a winner be circling winning idea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Essay Rubric- what am I looking for in your debate Non-Participants- are required to take notes Divide paper in half (Dems left, Feds right), write down topic, and Identify I key idea of each debate and analyze if you feel that idea is right for the US select a winner be circling winning idea</dc:title>
  <dc:creator> </dc:creator>
  <cp:lastModifiedBy> </cp:lastModifiedBy>
  <cp:revision>2</cp:revision>
  <dcterms:created xsi:type="dcterms:W3CDTF">2013-10-28T21:18:34Z</dcterms:created>
  <dcterms:modified xsi:type="dcterms:W3CDTF">2013-10-28T21:33:28Z</dcterms:modified>
</cp:coreProperties>
</file>