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1" r:id="rId4"/>
    <p:sldId id="262" r:id="rId5"/>
    <p:sldId id="257" r:id="rId6"/>
    <p:sldId id="258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22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F30C-E436-4CAA-918C-3EA813EF9DCF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5370-96B8-41D6-8394-FA0E7CC8AB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528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F30C-E436-4CAA-918C-3EA813EF9DCF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5370-96B8-41D6-8394-FA0E7CC8AB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67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F30C-E436-4CAA-918C-3EA813EF9DCF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5370-96B8-41D6-8394-FA0E7CC8AB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9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F30C-E436-4CAA-918C-3EA813EF9DCF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5370-96B8-41D6-8394-FA0E7CC8AB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08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F30C-E436-4CAA-918C-3EA813EF9DCF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5370-96B8-41D6-8394-FA0E7CC8AB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660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F30C-E436-4CAA-918C-3EA813EF9DCF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5370-96B8-41D6-8394-FA0E7CC8AB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03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F30C-E436-4CAA-918C-3EA813EF9DCF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5370-96B8-41D6-8394-FA0E7CC8AB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849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F30C-E436-4CAA-918C-3EA813EF9DCF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5370-96B8-41D6-8394-FA0E7CC8AB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566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F30C-E436-4CAA-918C-3EA813EF9DCF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5370-96B8-41D6-8394-FA0E7CC8AB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447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F30C-E436-4CAA-918C-3EA813EF9DCF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5370-96B8-41D6-8394-FA0E7CC8AB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602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5F30C-E436-4CAA-918C-3EA813EF9DCF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5370-96B8-41D6-8394-FA0E7CC8AB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64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5F30C-E436-4CAA-918C-3EA813EF9DCF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45370-96B8-41D6-8394-FA0E7CC8AB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3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Weekly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Tues – Knights, HW Venn Diagram</a:t>
            </a:r>
          </a:p>
          <a:p>
            <a:pPr lvl="1"/>
            <a:r>
              <a:rPr lang="en-US" dirty="0" smtClean="0"/>
              <a:t>Orange book page 300-301</a:t>
            </a:r>
          </a:p>
          <a:p>
            <a:r>
              <a:rPr lang="en-US" dirty="0" smtClean="0"/>
              <a:t>Wed – Geography</a:t>
            </a:r>
          </a:p>
          <a:p>
            <a:r>
              <a:rPr lang="en-US" dirty="0" smtClean="0"/>
              <a:t>Thursday – Europe after the Fall of Rome</a:t>
            </a:r>
          </a:p>
          <a:p>
            <a:r>
              <a:rPr lang="en-US" dirty="0" smtClean="0"/>
              <a:t>Friday – Feudalism (assign foldable)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u="sng" dirty="0" smtClean="0"/>
              <a:t>Warm-up #1</a:t>
            </a:r>
            <a:endParaRPr lang="en-US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 marL="514350" indent="-514350">
              <a:buFont typeface="Arial" pitchFamily="34" charset="0"/>
              <a:buAutoNum type="arabicParenR"/>
            </a:pPr>
            <a:r>
              <a:rPr lang="en-US" dirty="0" smtClean="0"/>
              <a:t>Brainstorm: What </a:t>
            </a:r>
            <a:r>
              <a:rPr lang="en-US" dirty="0"/>
              <a:t>do you know about medieval knights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2) According </a:t>
            </a:r>
            <a:r>
              <a:rPr lang="en-US" dirty="0" smtClean="0"/>
              <a:t>to the code of chivalry, how were knights required to behave?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97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u="sng" dirty="0" smtClean="0"/>
              <a:t>Knights Reader and Worksheet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305800" cy="5135563"/>
          </a:xfrm>
        </p:spPr>
        <p:txBody>
          <a:bodyPr>
            <a:normAutofit/>
          </a:bodyPr>
          <a:lstStyle/>
          <a:p>
            <a:r>
              <a:rPr lang="en-US" dirty="0" smtClean="0"/>
              <a:t>Read </a:t>
            </a:r>
            <a:r>
              <a:rPr lang="en-US" dirty="0" smtClean="0"/>
              <a:t>the text and use it to answer the questions on your worksheet. </a:t>
            </a:r>
          </a:p>
          <a:p>
            <a:endParaRPr lang="en-US" dirty="0" smtClean="0"/>
          </a:p>
          <a:p>
            <a:r>
              <a:rPr lang="en-US" dirty="0" smtClean="0"/>
              <a:t>Please use complete sentences where appropriate.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u="sng" dirty="0" smtClean="0"/>
              <a:t>Knights and Samurai Venn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305800" cy="55927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Use your Knights worksheet and Life of Samurai worksheets (from the Japan section of </a:t>
            </a:r>
            <a:r>
              <a:rPr lang="en-US" smtClean="0"/>
              <a:t>your notebook) </a:t>
            </a:r>
            <a:r>
              <a:rPr lang="en-US" dirty="0" smtClean="0"/>
              <a:t>to compare and contrast knights with samurai.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Knights &amp; Samurai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Japanese samurai and European Knights never actually met, but they had much in common.</a:t>
            </a:r>
          </a:p>
          <a:p>
            <a:r>
              <a:rPr lang="en-US" dirty="0" smtClean="0"/>
              <a:t>Both had to take vows of loyalty to their lords.</a:t>
            </a:r>
          </a:p>
          <a:p>
            <a:r>
              <a:rPr lang="en-US" dirty="0" smtClean="0"/>
              <a:t>Both were expected to be disciplined and honorable.</a:t>
            </a:r>
          </a:p>
          <a:p>
            <a:r>
              <a:rPr lang="en-US" dirty="0" smtClean="0"/>
              <a:t>Both had codes of honor</a:t>
            </a:r>
          </a:p>
          <a:p>
            <a:pPr lvl="1"/>
            <a:r>
              <a:rPr lang="en-US" dirty="0" smtClean="0"/>
              <a:t>Samurai had: Bushido</a:t>
            </a:r>
            <a:endParaRPr lang="en-US" u="sng" dirty="0" smtClean="0"/>
          </a:p>
          <a:p>
            <a:pPr lvl="1"/>
            <a:r>
              <a:rPr lang="en-US" dirty="0" smtClean="0"/>
              <a:t>Knights had: Chivalry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91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Europe &amp; Japan Differ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Although Samurai and Knights were very similar in many ways, their cultures were mostly different.</a:t>
            </a:r>
          </a:p>
          <a:p>
            <a:pPr marL="0" indent="0">
              <a:buNone/>
            </a:pPr>
            <a:r>
              <a:rPr lang="en-US" b="1" dirty="0" smtClean="0"/>
              <a:t>	</a:t>
            </a:r>
            <a:r>
              <a:rPr lang="en-US" b="1" u="sng" dirty="0" smtClean="0"/>
              <a:t>Japan</a:t>
            </a:r>
            <a:r>
              <a:rPr lang="en-US" b="1" dirty="0" smtClean="0"/>
              <a:t>				</a:t>
            </a:r>
            <a:r>
              <a:rPr lang="en-US" b="1" u="sng" dirty="0" smtClean="0"/>
              <a:t>Europe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sz="2000" dirty="0" smtClean="0"/>
              <a:t>Shintoism/Confucianism/________		Christianity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Art: focused mainly on nature</a:t>
            </a:r>
            <a:r>
              <a:rPr lang="en-US" sz="2000" dirty="0"/>
              <a:t> </a:t>
            </a:r>
            <a:r>
              <a:rPr lang="en-US" sz="2000" dirty="0" smtClean="0"/>
              <a:t>             </a:t>
            </a:r>
            <a:r>
              <a:rPr lang="en-US" sz="1800" dirty="0" smtClean="0"/>
              <a:t>Art: focused mainly on religious themes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Seppuku					Forgiveness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2800" dirty="0" smtClean="0"/>
              <a:t>Their feudal systems seemed similar but the cultures that lay behind them were different.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726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 and Contrast Foldable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Draw a Samurai &amp; Knight</a:t>
            </a:r>
          </a:p>
          <a:p>
            <a:pPr marL="0" indent="0">
              <a:buNone/>
            </a:pPr>
            <a:r>
              <a:rPr lang="en-US" sz="2400" dirty="0" smtClean="0"/>
              <a:t>         </a:t>
            </a:r>
            <a:r>
              <a:rPr lang="en-US" sz="1800" dirty="0" smtClean="0"/>
              <a:t>Samurai	</a:t>
            </a:r>
            <a:r>
              <a:rPr lang="en-US" sz="1800" dirty="0"/>
              <a:t> </a:t>
            </a:r>
            <a:r>
              <a:rPr lang="en-US" sz="1800" dirty="0" smtClean="0"/>
              <a:t>           Knight</a:t>
            </a:r>
          </a:p>
          <a:p>
            <a:pPr marL="0" indent="0" algn="ctr">
              <a:buNone/>
            </a:pPr>
            <a:r>
              <a:rPr lang="en-US" sz="2400" dirty="0" smtClean="0"/>
              <a:t>	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Left: List Samurai’s &amp; Japan’s unique qualities</a:t>
            </a:r>
          </a:p>
          <a:p>
            <a:r>
              <a:rPr lang="en-US" sz="1600" dirty="0" smtClean="0"/>
              <a:t>Middle: List Japan’s &amp; Europe’s similarities</a:t>
            </a:r>
          </a:p>
          <a:p>
            <a:r>
              <a:rPr lang="en-US" sz="1600" dirty="0" smtClean="0"/>
              <a:t>Right: List Knights &amp; </a:t>
            </a:r>
            <a:r>
              <a:rPr lang="en-US" sz="1600" dirty="0" err="1" smtClean="0"/>
              <a:t>Europes’s</a:t>
            </a:r>
            <a:r>
              <a:rPr lang="en-US" sz="1600" dirty="0" smtClean="0"/>
              <a:t> unique qualities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   Samurai	           Similarities 	</a:t>
            </a:r>
            <a:r>
              <a:rPr lang="en-US" sz="1600" smtClean="0"/>
              <a:t>    Knights</a:t>
            </a:r>
            <a:endParaRPr lang="en-US" sz="16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762000" y="2514600"/>
            <a:ext cx="1676400" cy="3581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75411" y="2514600"/>
            <a:ext cx="1676400" cy="3581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295400" y="2895600"/>
            <a:ext cx="6858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8" idx="4"/>
          </p:cNvCxnSpPr>
          <p:nvPr/>
        </p:nvCxnSpPr>
        <p:spPr>
          <a:xfrm>
            <a:off x="1638300" y="3429000"/>
            <a:ext cx="0" cy="15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143000" y="3810000"/>
            <a:ext cx="1066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638300" y="4953000"/>
            <a:ext cx="5715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143000" y="4953000"/>
            <a:ext cx="4953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971800" y="2895600"/>
            <a:ext cx="6858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>
            <a:stCxn id="21" idx="4"/>
          </p:cNvCxnSpPr>
          <p:nvPr/>
        </p:nvCxnSpPr>
        <p:spPr>
          <a:xfrm>
            <a:off x="3314700" y="3429000"/>
            <a:ext cx="0" cy="15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971800" y="3810000"/>
            <a:ext cx="68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2971800" y="4953000"/>
            <a:ext cx="3429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314700" y="4953000"/>
            <a:ext cx="4191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4800599" y="3657600"/>
            <a:ext cx="916577" cy="228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717177" y="3657600"/>
            <a:ext cx="1828800" cy="228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467600" y="3657600"/>
            <a:ext cx="990600" cy="228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20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224</Words>
  <Application>Microsoft Office PowerPoint</Application>
  <PresentationFormat>On-screen Show (4:3)</PresentationFormat>
  <Paragraphs>41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Weekly Plan</vt:lpstr>
      <vt:lpstr>Warm-up #1</vt:lpstr>
      <vt:lpstr>Knights Reader and Worksheet</vt:lpstr>
      <vt:lpstr>Knights and Samurai Venn</vt:lpstr>
      <vt:lpstr>Knights &amp; Samurai</vt:lpstr>
      <vt:lpstr>Europe &amp; Japan Differ</vt:lpstr>
      <vt:lpstr>Compare and Contrast Foldable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 up</dc:title>
  <dc:creator>Stephen Duran</dc:creator>
  <cp:lastModifiedBy>Josephine Schaller</cp:lastModifiedBy>
  <cp:revision>13</cp:revision>
  <dcterms:created xsi:type="dcterms:W3CDTF">2013-01-08T05:10:54Z</dcterms:created>
  <dcterms:modified xsi:type="dcterms:W3CDTF">2013-01-08T21:09:54Z</dcterms:modified>
</cp:coreProperties>
</file>