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63" r:id="rId2"/>
    <p:sldId id="264" r:id="rId3"/>
    <p:sldId id="256" r:id="rId4"/>
    <p:sldId id="257" r:id="rId5"/>
    <p:sldId id="258" r:id="rId6"/>
    <p:sldId id="260" r:id="rId7"/>
    <p:sldId id="259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677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9021F-033B-4690-8AFB-B71824CE75D4}" type="datetimeFigureOut">
              <a:rPr lang="en-US" smtClean="0"/>
              <a:t>10/9/2013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5A1D4-1B6B-4795-BC3C-2A683324A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527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BE4E-8543-4DDD-947D-7C11E59360BD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2E57D-F2E4-42AB-99B7-04FF6AB56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11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BE4E-8543-4DDD-947D-7C11E59360BD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2E57D-F2E4-42AB-99B7-04FF6AB56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769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BE4E-8543-4DDD-947D-7C11E59360BD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2E57D-F2E4-42AB-99B7-04FF6AB56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14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BE4E-8543-4DDD-947D-7C11E59360BD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2E57D-F2E4-42AB-99B7-04FF6AB56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1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BE4E-8543-4DDD-947D-7C11E59360BD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2E57D-F2E4-42AB-99B7-04FF6AB56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500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BE4E-8543-4DDD-947D-7C11E59360BD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2E57D-F2E4-42AB-99B7-04FF6AB56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872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BE4E-8543-4DDD-947D-7C11E59360BD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2E57D-F2E4-42AB-99B7-04FF6AB56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133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BE4E-8543-4DDD-947D-7C11E59360BD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2E57D-F2E4-42AB-99B7-04FF6AB56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39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BE4E-8543-4DDD-947D-7C11E59360BD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2E57D-F2E4-42AB-99B7-04FF6AB56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74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BE4E-8543-4DDD-947D-7C11E59360BD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2E57D-F2E4-42AB-99B7-04FF6AB56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18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BE4E-8543-4DDD-947D-7C11E59360BD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2E57D-F2E4-42AB-99B7-04FF6AB56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941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0BE4E-8543-4DDD-947D-7C11E59360BD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2E57D-F2E4-42AB-99B7-04FF6AB56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68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657"/>
            <a:ext cx="8229600" cy="805543"/>
          </a:xfrm>
        </p:spPr>
        <p:txBody>
          <a:bodyPr/>
          <a:lstStyle/>
          <a:p>
            <a:r>
              <a:rPr lang="en-US" dirty="0" smtClean="0"/>
              <a:t>Video #1 Notes: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r>
              <a:rPr lang="en-US" u="sng" dirty="0" smtClean="0"/>
              <a:t>Bureau of Indian Affairs</a:t>
            </a:r>
            <a:r>
              <a:rPr lang="en-US" dirty="0" smtClean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274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1771"/>
            <a:ext cx="8229600" cy="511629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Video Notes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8763000" cy="5791200"/>
          </a:xfrm>
        </p:spPr>
        <p:txBody>
          <a:bodyPr>
            <a:normAutofit/>
          </a:bodyPr>
          <a:lstStyle/>
          <a:p>
            <a:r>
              <a:rPr lang="en-US" dirty="0" smtClean="0"/>
              <a:t>Why did the Natives fight back?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What were some of the results of natives resisting and fighting U.S. government policies?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85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u="sng" dirty="0" smtClean="0"/>
              <a:t>The Battle of Little Bighorn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</a:rPr>
              <a:t>Focus Question: Who was responsible for the Battle of Little Bighorn?</a:t>
            </a:r>
            <a:endParaRPr lang="en-US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"/>
            <a:ext cx="401291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105988"/>
            <a:ext cx="3314700" cy="2398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341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 Notes: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i="1" dirty="0"/>
              <a:t>In the decades following the Civil War, the United States engaged in a number </a:t>
            </a:r>
            <a:r>
              <a:rPr lang="en-US" i="1" dirty="0" smtClean="0"/>
              <a:t>of conflicts </a:t>
            </a:r>
            <a:r>
              <a:rPr lang="en-US" i="1" dirty="0"/>
              <a:t>with Native American tribes living west of the Mississippi. </a:t>
            </a:r>
            <a:r>
              <a:rPr lang="en-US" i="1" dirty="0" smtClean="0"/>
              <a:t>Some historians </a:t>
            </a:r>
            <a:r>
              <a:rPr lang="en-US" i="1" dirty="0"/>
              <a:t>refer to these conflicts as “</a:t>
            </a:r>
            <a:r>
              <a:rPr lang="en-US" b="1" i="1" dirty="0"/>
              <a:t>The Indian Wars</a:t>
            </a:r>
            <a:r>
              <a:rPr lang="en-US" b="1" i="1" dirty="0" smtClean="0"/>
              <a:t>.”</a:t>
            </a:r>
          </a:p>
          <a:p>
            <a:r>
              <a:rPr lang="en-US" i="1" dirty="0"/>
              <a:t>The primary issue of the Indian Wars was land. The United States </a:t>
            </a:r>
            <a:r>
              <a:rPr lang="en-US" i="1" dirty="0" smtClean="0"/>
              <a:t>government made </a:t>
            </a:r>
            <a:r>
              <a:rPr lang="en-US" i="1" dirty="0"/>
              <a:t>several treaties with Native American tribes to define Indian </a:t>
            </a:r>
            <a:r>
              <a:rPr lang="en-US" i="1" dirty="0" smtClean="0"/>
              <a:t>lands. However</a:t>
            </a:r>
            <a:r>
              <a:rPr lang="en-US" i="1" dirty="0"/>
              <a:t>, as ever increasing numbers of Americans moved through, </a:t>
            </a:r>
            <a:r>
              <a:rPr lang="en-US" i="1" dirty="0" smtClean="0"/>
              <a:t>and sometimes </a:t>
            </a:r>
            <a:r>
              <a:rPr lang="en-US" i="1" dirty="0"/>
              <a:t>settled on, Native American territory, these treaties were </a:t>
            </a:r>
            <a:r>
              <a:rPr lang="en-US" i="1" dirty="0" smtClean="0"/>
              <a:t>often ignored </a:t>
            </a:r>
            <a:r>
              <a:rPr lang="en-US" i="1" dirty="0"/>
              <a:t>or broken by the government.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03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r>
              <a:rPr lang="en-US" i="1" dirty="0"/>
              <a:t>Native Americans fought the United States for decades. They were </a:t>
            </a:r>
            <a:r>
              <a:rPr lang="en-US" i="1" dirty="0" smtClean="0"/>
              <a:t>ultimately overwhelmed </a:t>
            </a:r>
            <a:r>
              <a:rPr lang="en-US" i="1" dirty="0"/>
              <a:t>by the superior numbers and weapons technology of the </a:t>
            </a:r>
            <a:r>
              <a:rPr lang="en-US" i="1" dirty="0" smtClean="0"/>
              <a:t>United States </a:t>
            </a:r>
            <a:r>
              <a:rPr lang="en-US" i="1" dirty="0"/>
              <a:t>Army. Though on several occasions Native Americans defeated </a:t>
            </a:r>
            <a:r>
              <a:rPr lang="en-US" i="1" dirty="0" smtClean="0"/>
              <a:t>American troops </a:t>
            </a:r>
            <a:r>
              <a:rPr lang="en-US" i="1" dirty="0"/>
              <a:t>in individual battles. One of the most famous of those Native </a:t>
            </a:r>
            <a:r>
              <a:rPr lang="en-US" i="1" dirty="0" smtClean="0"/>
              <a:t>American victories </a:t>
            </a:r>
            <a:r>
              <a:rPr lang="en-US" i="1" dirty="0"/>
              <a:t>occurred at the </a:t>
            </a:r>
            <a:r>
              <a:rPr lang="en-US" b="1" i="1" dirty="0"/>
              <a:t>Battle of Little Bighorn </a:t>
            </a:r>
            <a:r>
              <a:rPr lang="en-US" i="1" dirty="0"/>
              <a:t>in Montana.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57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29" y="304800"/>
            <a:ext cx="8816931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288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92500" lnSpcReduction="10000"/>
          </a:bodyPr>
          <a:lstStyle/>
          <a:p>
            <a:r>
              <a:rPr lang="en-US" i="1" u="sng" dirty="0"/>
              <a:t>Today</a:t>
            </a:r>
            <a:r>
              <a:rPr lang="en-US" i="1" dirty="0"/>
              <a:t> we are going to look at three different documents related to </a:t>
            </a:r>
            <a:r>
              <a:rPr lang="en-US" i="1" dirty="0" smtClean="0"/>
              <a:t>the Battle </a:t>
            </a:r>
            <a:r>
              <a:rPr lang="en-US" i="1" dirty="0"/>
              <a:t>of the Little Bighorn: a textbook version of the battle; a letter to the </a:t>
            </a:r>
            <a:r>
              <a:rPr lang="en-US" i="1" dirty="0" smtClean="0"/>
              <a:t>President from </a:t>
            </a:r>
            <a:r>
              <a:rPr lang="en-US" i="1" dirty="0"/>
              <a:t>the Secretary of War a month after the battle; and the recollections of a </a:t>
            </a:r>
            <a:r>
              <a:rPr lang="en-US" i="1" dirty="0" smtClean="0"/>
              <a:t>Native American </a:t>
            </a:r>
            <a:r>
              <a:rPr lang="en-US" i="1" dirty="0"/>
              <a:t>woman about the battle from 1922.</a:t>
            </a:r>
          </a:p>
          <a:p>
            <a:r>
              <a:rPr lang="en-US" b="1" i="1" dirty="0"/>
              <a:t>Our job is to analyze these sources and draw evidence from them in order to </a:t>
            </a:r>
            <a:r>
              <a:rPr lang="en-US" b="1" i="1" dirty="0" smtClean="0"/>
              <a:t>answer the </a:t>
            </a:r>
            <a:r>
              <a:rPr lang="en-US" b="1" i="1" dirty="0"/>
              <a:t>question</a:t>
            </a:r>
            <a:r>
              <a:rPr lang="en-US" i="1" dirty="0"/>
              <a:t>:</a:t>
            </a:r>
          </a:p>
          <a:p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Who was responsible for the Battle of the Little Bighorn?</a:t>
            </a:r>
            <a:endParaRPr lang="en-US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79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1: Textbook excerpt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Directions: </a:t>
            </a:r>
          </a:p>
          <a:p>
            <a:pPr lvl="1"/>
            <a:r>
              <a:rPr lang="en-US" sz="3600" dirty="0" smtClean="0"/>
              <a:t>Read and highlight main information</a:t>
            </a:r>
          </a:p>
          <a:p>
            <a:pPr lvl="1"/>
            <a:r>
              <a:rPr lang="en-US" sz="3600" dirty="0" smtClean="0"/>
              <a:t>Answer the guiding 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13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Documents 2 and 3: Cameron Report and Kate Bighead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Directions:</a:t>
            </a:r>
          </a:p>
          <a:p>
            <a:pPr lvl="1"/>
            <a:r>
              <a:rPr lang="en-US" sz="4000" dirty="0" smtClean="0"/>
              <a:t>Read</a:t>
            </a:r>
          </a:p>
          <a:p>
            <a:pPr lvl="1"/>
            <a:r>
              <a:rPr lang="en-US" sz="4000" dirty="0" smtClean="0"/>
              <a:t>Answer </a:t>
            </a:r>
            <a:r>
              <a:rPr lang="en-US" sz="4000" smtClean="0"/>
              <a:t>the questions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96722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1447</TotalTime>
  <Words>331</Words>
  <Application>Microsoft Office PowerPoint</Application>
  <PresentationFormat>On-screen Show 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Video #1 Notes:</vt:lpstr>
      <vt:lpstr>Video Notes:</vt:lpstr>
      <vt:lpstr>The Battle of Little Bighorn</vt:lpstr>
      <vt:lpstr>Introduction Notes:</vt:lpstr>
      <vt:lpstr>PowerPoint Presentation</vt:lpstr>
      <vt:lpstr>PowerPoint Presentation</vt:lpstr>
      <vt:lpstr>PowerPoint Presentation</vt:lpstr>
      <vt:lpstr>Document 1: Textbook excerpt</vt:lpstr>
      <vt:lpstr>Documents 2 and 3: Cameron Report and Kate Bighead Interview</vt:lpstr>
    </vt:vector>
  </TitlesOfParts>
  <Company>San Diego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Battle of Little Bighorn</dc:title>
  <dc:creator>Janiak Heather</dc:creator>
  <cp:lastModifiedBy>Janiak Heather</cp:lastModifiedBy>
  <cp:revision>12</cp:revision>
  <cp:lastPrinted>2013-10-09T19:53:56Z</cp:lastPrinted>
  <dcterms:created xsi:type="dcterms:W3CDTF">2013-10-08T21:29:47Z</dcterms:created>
  <dcterms:modified xsi:type="dcterms:W3CDTF">2013-10-09T21:36:53Z</dcterms:modified>
</cp:coreProperties>
</file>