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90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54FDE-3F97-4A7F-A16F-9434FC6E28B6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6 Insights French/Indian War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Objectives</a:t>
            </a:r>
          </a:p>
          <a:p>
            <a:pPr lvl="1"/>
            <a:r>
              <a:rPr lang="en-US" dirty="0" smtClean="0"/>
              <a:t>Identify French colonization by pointing out </a:t>
            </a:r>
            <a:r>
              <a:rPr lang="en-US" b="1" dirty="0" smtClean="0"/>
              <a:t>the regions of N. AM. settled by France </a:t>
            </a:r>
            <a:r>
              <a:rPr lang="en-US" dirty="0" smtClean="0"/>
              <a:t>and explain </a:t>
            </a:r>
            <a:r>
              <a:rPr lang="en-US" b="1" dirty="0" smtClean="0"/>
              <a:t>two ways the French Colonies differed </a:t>
            </a:r>
            <a:r>
              <a:rPr lang="en-US" dirty="0" smtClean="0"/>
              <a:t>from the English colonies.</a:t>
            </a:r>
          </a:p>
          <a:p>
            <a:pPr lvl="1"/>
            <a:r>
              <a:rPr lang="en-US" b="1" dirty="0" smtClean="0"/>
              <a:t>Analyze</a:t>
            </a:r>
            <a:r>
              <a:rPr lang="en-US" dirty="0" smtClean="0"/>
              <a:t> </a:t>
            </a:r>
            <a:r>
              <a:rPr lang="en-US" b="1" dirty="0" smtClean="0"/>
              <a:t>why England and France went to war </a:t>
            </a:r>
            <a:r>
              <a:rPr lang="en-US" dirty="0" smtClean="0"/>
              <a:t>with each other (focus on 2 results Americans wanted out of the war- 1 tangible and 1 idealistic )</a:t>
            </a:r>
          </a:p>
          <a:p>
            <a:pPr lvl="1"/>
            <a:r>
              <a:rPr lang="en-US" b="1" dirty="0" smtClean="0"/>
              <a:t>Identify who won the war </a:t>
            </a:r>
            <a:r>
              <a:rPr lang="en-US" dirty="0" smtClean="0"/>
              <a:t>and how the face of </a:t>
            </a:r>
            <a:r>
              <a:rPr lang="en-US" b="1" dirty="0" smtClean="0"/>
              <a:t>North America Changed</a:t>
            </a:r>
          </a:p>
          <a:p>
            <a:pPr lvl="1"/>
            <a:r>
              <a:rPr lang="en-US" b="1" dirty="0" smtClean="0"/>
              <a:t>Evaluate what the future</a:t>
            </a:r>
            <a:r>
              <a:rPr lang="en-US" dirty="0" smtClean="0"/>
              <a:t> of the colonies will be </a:t>
            </a:r>
            <a:r>
              <a:rPr lang="en-US" smtClean="0"/>
              <a:t>between England </a:t>
            </a:r>
            <a:r>
              <a:rPr lang="en-US" dirty="0" smtClean="0"/>
              <a:t>and </a:t>
            </a:r>
            <a:r>
              <a:rPr lang="en-US" smtClean="0"/>
              <a:t>the colonies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4191000"/>
            <a:ext cx="9144000" cy="2667000"/>
          </a:xfrm>
        </p:spPr>
        <p:txBody>
          <a:bodyPr>
            <a:normAutofit/>
          </a:bodyPr>
          <a:lstStyle/>
          <a:p>
            <a:r>
              <a:rPr lang="en-US" sz="2000" dirty="0"/>
              <a:t>ID- France’s American Empire at Its Greatest Extent, 1700 (107)</a:t>
            </a:r>
          </a:p>
          <a:p>
            <a:r>
              <a:rPr lang="en-US" sz="2000" dirty="0"/>
              <a:t>Summary  #1 Describe the areas controlled by France, Spain, and England</a:t>
            </a:r>
          </a:p>
          <a:p>
            <a:r>
              <a:rPr lang="en-US" sz="2000" dirty="0"/>
              <a:t>	France- Canada, Middle America (Mid-West, Great Plains)</a:t>
            </a:r>
          </a:p>
          <a:p>
            <a:r>
              <a:rPr lang="en-US" sz="2000" dirty="0"/>
              <a:t>	Spain- Mexico, SW US, Florida</a:t>
            </a:r>
          </a:p>
          <a:p>
            <a:r>
              <a:rPr lang="en-US" sz="2000" dirty="0"/>
              <a:t>	England- East Coast of US</a:t>
            </a:r>
          </a:p>
          <a:p>
            <a:r>
              <a:rPr lang="en-US" sz="2000" i="1" u="sng" dirty="0" smtClean="0"/>
              <a:t>Q1-What </a:t>
            </a:r>
            <a:r>
              <a:rPr lang="en-US" sz="2000" i="1" u="sng" dirty="0"/>
              <a:t>country is the weakest colonial power in 1700? How do you think things turn out?</a:t>
            </a:r>
            <a:endParaRPr lang="en-US" sz="2000" u="sng" dirty="0"/>
          </a:p>
          <a:p>
            <a:endParaRPr lang="en-US" sz="2000" dirty="0"/>
          </a:p>
        </p:txBody>
      </p:sp>
      <p:pic>
        <p:nvPicPr>
          <p:cNvPr id="1028" name="Picture 4" descr="https://encrypted-tbn3.google.com/images?q=tbn:ANd9GcRsi5nR4n2Rt78AO60Y0D6piMJMs--DVGxCGacUaSxQQvMLaq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4889871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505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OI- </a:t>
            </a:r>
            <a:r>
              <a:rPr lang="en-US" sz="2000" i="1" dirty="0"/>
              <a:t>France Finds a Foothold in Canada</a:t>
            </a:r>
            <a:endParaRPr lang="en-US" sz="2000" dirty="0"/>
          </a:p>
          <a:p>
            <a:r>
              <a:rPr lang="en-US" sz="2000" dirty="0"/>
              <a:t>1) Who, where, when was France’s first colony in the America’s</a:t>
            </a:r>
          </a:p>
          <a:p>
            <a:r>
              <a:rPr lang="en-US" sz="2000" dirty="0"/>
              <a:t>	Sam Champlain, Quebec, 1608 (1 yr. after Jamestown)</a:t>
            </a:r>
          </a:p>
          <a:p>
            <a:r>
              <a:rPr lang="en-US" sz="2000" dirty="0"/>
              <a:t>2) How many people populated New France by 1750?</a:t>
            </a:r>
          </a:p>
          <a:p>
            <a:r>
              <a:rPr lang="en-US" sz="2000" dirty="0"/>
              <a:t>	60,000</a:t>
            </a:r>
          </a:p>
          <a:p>
            <a:r>
              <a:rPr lang="en-US" sz="2000" dirty="0"/>
              <a:t>3) What group of religious dissenters could have helped fill this gap in population but where denied access to New France?</a:t>
            </a:r>
          </a:p>
          <a:p>
            <a:r>
              <a:rPr lang="en-US" sz="2000" dirty="0"/>
              <a:t>	Huguenots</a:t>
            </a:r>
          </a:p>
          <a:p>
            <a:r>
              <a:rPr lang="en-US" sz="2000" i="1" u="sng" dirty="0" smtClean="0"/>
              <a:t>Q2-How </a:t>
            </a:r>
            <a:r>
              <a:rPr lang="en-US" sz="2000" i="1" u="sng" dirty="0"/>
              <a:t>could the future French settlement in N. Am. been different if France had allowed more settlers to move to N. Am.?</a:t>
            </a:r>
            <a:endParaRPr lang="en-US" sz="2000" u="sng" dirty="0"/>
          </a:p>
          <a:p>
            <a:endParaRPr lang="en-US" sz="2000" dirty="0"/>
          </a:p>
        </p:txBody>
      </p:sp>
      <p:pic>
        <p:nvPicPr>
          <p:cNvPr id="10242" name="Picture 2" descr="http://cdn.dipity.com/uploads/events/ee173c329ae28bbeeeba3c71f3c30d17_1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0"/>
            <a:ext cx="3124200" cy="3500380"/>
          </a:xfrm>
          <a:prstGeom prst="rect">
            <a:avLst/>
          </a:prstGeom>
          <a:noFill/>
        </p:spPr>
      </p:pic>
      <p:pic>
        <p:nvPicPr>
          <p:cNvPr id="10244" name="Picture 4" descr="https://encrypted-tbn3.google.com/images?q=tbn:ANd9GcT5BWb3uC4_LtWgAlV9Dcm2LfTa6FVBTR_RGUfh0JMiIbwhrVz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44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Fur Trading Posts (p 108)</a:t>
            </a:r>
          </a:p>
          <a:p>
            <a:r>
              <a:rPr lang="en-US" sz="2000" dirty="0"/>
              <a:t>Summary 2-Why were there trading posts spread across the continent?</a:t>
            </a:r>
          </a:p>
          <a:p>
            <a:r>
              <a:rPr lang="en-US" sz="2000" dirty="0"/>
              <a:t>	Fur trade with Indians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New France Fans Out</a:t>
            </a:r>
            <a:endParaRPr lang="en-US" sz="2000" dirty="0"/>
          </a:p>
          <a:p>
            <a:r>
              <a:rPr lang="en-US" sz="2000" dirty="0"/>
              <a:t>4) What was the most valuable resource of New France?</a:t>
            </a:r>
          </a:p>
          <a:p>
            <a:r>
              <a:rPr lang="en-US" sz="2000" dirty="0"/>
              <a:t>	Beaver fur</a:t>
            </a:r>
          </a:p>
          <a:p>
            <a:r>
              <a:rPr lang="en-US" sz="2000" dirty="0"/>
              <a:t>5) What settler founded Detroit?</a:t>
            </a:r>
          </a:p>
          <a:p>
            <a:r>
              <a:rPr lang="en-US" sz="2000" dirty="0"/>
              <a:t>	Antoine Cadillac</a:t>
            </a:r>
          </a:p>
          <a:p>
            <a:r>
              <a:rPr lang="en-US" sz="2000" dirty="0"/>
              <a:t>6) What was </a:t>
            </a:r>
            <a:r>
              <a:rPr lang="en-US" sz="2000" b="1" dirty="0"/>
              <a:t>the most important French established on the Mississippi River?</a:t>
            </a:r>
          </a:p>
          <a:p>
            <a:r>
              <a:rPr lang="en-US" sz="2000" b="1" dirty="0"/>
              <a:t>	New Orleans (Why?)</a:t>
            </a:r>
          </a:p>
          <a:p>
            <a:r>
              <a:rPr lang="en-US" sz="2000" dirty="0"/>
              <a:t>		</a:t>
            </a:r>
            <a:r>
              <a:rPr lang="en-US" sz="2000" b="1" dirty="0"/>
              <a:t>New Orleans controlled access into the Miss. R. and interior of US</a:t>
            </a:r>
          </a:p>
          <a:p>
            <a:endParaRPr lang="en-US" sz="2000" dirty="0"/>
          </a:p>
        </p:txBody>
      </p:sp>
      <p:pic>
        <p:nvPicPr>
          <p:cNvPr id="9218" name="Picture 2" descr="http://upload.wikimedia.org/wikipedia/commons/thumb/b/b0/Nouvelle-France_map-en.svg/450px-Nouvelle-France_map-e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0"/>
            <a:ext cx="2819400" cy="2011173"/>
          </a:xfrm>
          <a:prstGeom prst="rect">
            <a:avLst/>
          </a:prstGeom>
          <a:noFill/>
        </p:spPr>
      </p:pic>
      <p:pic>
        <p:nvPicPr>
          <p:cNvPr id="9220" name="Picture 4" descr="https://encrypted-tbn2.google.com/images?q=tbn:ANd9GcTXAuBDN4s9DBLXpxxctwXDv00ClI5oeXJfBcik0xHiimeM-17F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86200" cy="2910900"/>
          </a:xfrm>
          <a:prstGeom prst="rect">
            <a:avLst/>
          </a:prstGeom>
          <a:noFill/>
        </p:spPr>
      </p:pic>
      <p:pic>
        <p:nvPicPr>
          <p:cNvPr id="9222" name="Picture 6" descr="https://encrypted-tbn3.google.com/images?q=tbn:ANd9GcSv1jeJz8-7pCWVipC4_3sxY58qda5txm8H-2sAc2ODbs2S2C2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749828"/>
            <a:ext cx="3352800" cy="2202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962400"/>
            <a:ext cx="9144000" cy="2895600"/>
          </a:xfrm>
        </p:spPr>
        <p:txBody>
          <a:bodyPr>
            <a:normAutofit/>
          </a:bodyPr>
          <a:lstStyle/>
          <a:p>
            <a:r>
              <a:rPr lang="en-US" sz="2000" dirty="0"/>
              <a:t>ID- British Territory After Two Wars (P 110)</a:t>
            </a:r>
          </a:p>
          <a:p>
            <a:r>
              <a:rPr lang="en-US" sz="2000" dirty="0"/>
              <a:t>Summary #3-Identify the three rivers controlled by France</a:t>
            </a:r>
          </a:p>
          <a:p>
            <a:r>
              <a:rPr lang="en-US" sz="2000" dirty="0"/>
              <a:t>	Ohio, Mississippi, Missouri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George Washington Inaugurates War with France</a:t>
            </a:r>
            <a:endParaRPr lang="en-US" sz="2000" dirty="0"/>
          </a:p>
          <a:p>
            <a:r>
              <a:rPr lang="en-US" sz="2000" dirty="0"/>
              <a:t>7) What region of North America was critical to the westward movement of English colonists?</a:t>
            </a:r>
          </a:p>
          <a:p>
            <a:r>
              <a:rPr lang="en-US" sz="2000" dirty="0"/>
              <a:t>	Ohio Valley</a:t>
            </a:r>
          </a:p>
          <a:p>
            <a:r>
              <a:rPr lang="en-US" sz="2000" dirty="0"/>
              <a:t>	</a:t>
            </a:r>
            <a:r>
              <a:rPr lang="en-US" sz="2000" u="sng" dirty="0" smtClean="0"/>
              <a:t>Q3-</a:t>
            </a:r>
            <a:r>
              <a:rPr lang="en-US" sz="2000" i="1" u="sng" dirty="0" smtClean="0"/>
              <a:t>Why </a:t>
            </a:r>
            <a:r>
              <a:rPr lang="en-US" sz="2000" i="1" u="sng" dirty="0"/>
              <a:t>do you think Americans wanted and needed the Ohio </a:t>
            </a:r>
            <a:r>
              <a:rPr lang="en-US" sz="2000" i="1" u="sng" dirty="0" smtClean="0"/>
              <a:t>Valley?</a:t>
            </a:r>
            <a:endParaRPr lang="en-US" sz="2000" u="sng" dirty="0"/>
          </a:p>
          <a:p>
            <a:endParaRPr lang="en-US" sz="2000" dirty="0"/>
          </a:p>
        </p:txBody>
      </p:sp>
      <p:pic>
        <p:nvPicPr>
          <p:cNvPr id="8194" name="Picture 2" descr="https://encrypted-tbn2.google.com/images?q=tbn:ANd9GcTzHYY58ydIsaCrP1ws9eXWKncZGLcMmyuERkutWqqvDLe17zrh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"/>
            <a:ext cx="5147733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2468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8) Who was responsible for starting the French/Indian War (country/person)?</a:t>
            </a:r>
          </a:p>
          <a:p>
            <a:r>
              <a:rPr lang="en-US" dirty="0"/>
              <a:t>	English Colonies (George Washington)</a:t>
            </a:r>
          </a:p>
          <a:p>
            <a:r>
              <a:rPr lang="en-US" dirty="0"/>
              <a:t>9) Who was forced to surrender at Fort Necessity?</a:t>
            </a:r>
          </a:p>
          <a:p>
            <a:r>
              <a:rPr lang="en-US" dirty="0"/>
              <a:t>	George Washington	</a:t>
            </a:r>
          </a:p>
          <a:p>
            <a:endParaRPr lang="en-US" sz="2000" dirty="0"/>
          </a:p>
        </p:txBody>
      </p:sp>
      <p:pic>
        <p:nvPicPr>
          <p:cNvPr id="7170" name="Picture 2" descr="http://frontierpartisans.com/wp-content/uploads/2011/07/charles-willson-peale-george-washington-in-uniform-of-a-colonel-of-the-virginia-militia-during-the-french-and-indian-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2590800" cy="3449290"/>
          </a:xfrm>
          <a:prstGeom prst="rect">
            <a:avLst/>
          </a:prstGeom>
          <a:noFill/>
        </p:spPr>
      </p:pic>
      <p:pic>
        <p:nvPicPr>
          <p:cNvPr id="7172" name="Picture 4" descr="https://encrypted-tbn1.google.com/images?q=tbn:ANd9GcRdcy75o4LYW8SniFQknrxh-SEpGOHSgm4D5OL_0h9lY91bBuyOr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0"/>
            <a:ext cx="2971800" cy="1828800"/>
          </a:xfrm>
          <a:prstGeom prst="rect">
            <a:avLst/>
          </a:prstGeom>
          <a:noFill/>
        </p:spPr>
      </p:pic>
      <p:pic>
        <p:nvPicPr>
          <p:cNvPr id="7174" name="Picture 6" descr="https://encrypted-tbn2.google.com/images?q=tbn:ANd9GcQycjemZzyWIR1YFxzF4dfeBB81raziMGTKJXcLweCVbw59gi-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1" y="0"/>
            <a:ext cx="2590800" cy="35036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29001"/>
            <a:ext cx="9144000" cy="3429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ID- Famous Cartoon by Benjamin Franklin (113)</a:t>
            </a:r>
          </a:p>
          <a:p>
            <a:r>
              <a:rPr lang="en-US" dirty="0"/>
              <a:t>Summary #4-What does every section of the snake represent? What is the cartoon saying about the colonies?</a:t>
            </a:r>
          </a:p>
          <a:p>
            <a:r>
              <a:rPr lang="en-US" dirty="0"/>
              <a:t>	A colony</a:t>
            </a:r>
          </a:p>
          <a:p>
            <a:r>
              <a:rPr lang="en-US" dirty="0"/>
              <a:t>	</a:t>
            </a:r>
            <a:r>
              <a:rPr lang="en-US" b="1" dirty="0" smtClean="0"/>
              <a:t>The colonies </a:t>
            </a:r>
            <a:r>
              <a:rPr lang="en-US" b="1" dirty="0"/>
              <a:t>need to unite in order to be strong enough to fight France</a:t>
            </a:r>
          </a:p>
          <a:p>
            <a:r>
              <a:rPr lang="en-US" dirty="0"/>
              <a:t>	</a:t>
            </a:r>
            <a:r>
              <a:rPr lang="en-US" u="sng" dirty="0" smtClean="0"/>
              <a:t>Q4-</a:t>
            </a:r>
            <a:r>
              <a:rPr lang="en-US" i="1" u="sng" dirty="0" smtClean="0"/>
              <a:t>What </a:t>
            </a:r>
            <a:r>
              <a:rPr lang="en-US" i="1" u="sng" dirty="0"/>
              <a:t>was the opinion colonies had of each other until that </a:t>
            </a:r>
            <a:r>
              <a:rPr lang="en-US" i="1" u="sng" dirty="0" smtClean="0"/>
              <a:t> </a:t>
            </a:r>
            <a:r>
              <a:rPr lang="en-US" i="1" u="sng" dirty="0" smtClean="0"/>
              <a:t>point</a:t>
            </a:r>
            <a:r>
              <a:rPr lang="en-US" i="1" u="sng" dirty="0"/>
              <a:t>?</a:t>
            </a:r>
            <a:endParaRPr lang="en-US" u="sng" dirty="0"/>
          </a:p>
          <a:p>
            <a:r>
              <a:rPr lang="en-US" dirty="0"/>
              <a:t>OI- </a:t>
            </a:r>
            <a:r>
              <a:rPr lang="en-US" i="1" dirty="0"/>
              <a:t>Global War and Colonial Unity</a:t>
            </a:r>
            <a:endParaRPr lang="en-US" dirty="0"/>
          </a:p>
          <a:p>
            <a:r>
              <a:rPr lang="en-US" dirty="0"/>
              <a:t>10) What was the name of the French/Indian War in Europe?</a:t>
            </a:r>
          </a:p>
          <a:p>
            <a:r>
              <a:rPr lang="en-US" dirty="0"/>
              <a:t>	Seven Years War</a:t>
            </a:r>
          </a:p>
          <a:p>
            <a:endParaRPr lang="en-US" dirty="0"/>
          </a:p>
        </p:txBody>
      </p:sp>
      <p:pic>
        <p:nvPicPr>
          <p:cNvPr id="6146" name="Picture 2" descr="https://encrypted-tbn3.google.com/images?q=tbn:ANd9GcROxafY4NyVSET58KSqeSI-bMgMlHMHShDX6NeqF-ZZfY-AWp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5152866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9144000" cy="29257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11) Identify the countries that sided with England and France.</a:t>
            </a:r>
          </a:p>
          <a:p>
            <a:r>
              <a:rPr lang="en-US" dirty="0"/>
              <a:t>	England- Prussia (Germany)</a:t>
            </a:r>
          </a:p>
          <a:p>
            <a:r>
              <a:rPr lang="en-US" dirty="0"/>
              <a:t>	France- Spain, Austria, Russia</a:t>
            </a:r>
          </a:p>
          <a:p>
            <a:r>
              <a:rPr lang="en-US" dirty="0"/>
              <a:t>12) What did Benjamin Franklin want the purpose of the Albany Congress to be?</a:t>
            </a:r>
          </a:p>
          <a:p>
            <a:r>
              <a:rPr lang="en-US" dirty="0"/>
              <a:t>	Ensure Iroquois ally/side with English colonies</a:t>
            </a:r>
          </a:p>
          <a:p>
            <a:r>
              <a:rPr lang="en-US" b="1" dirty="0"/>
              <a:t>Colonial Unity- unite to fight France (and possible even colonial home rule free of England)</a:t>
            </a:r>
          </a:p>
          <a:p>
            <a:r>
              <a:rPr lang="en-US" b="1" dirty="0" smtClean="0"/>
              <a:t>Unity was rejected by colonies </a:t>
            </a:r>
            <a:r>
              <a:rPr lang="en-US" b="1" dirty="0" err="1" smtClean="0"/>
              <a:t>bc</a:t>
            </a:r>
            <a:r>
              <a:rPr lang="en-US" b="1" dirty="0" smtClean="0"/>
              <a:t> they all saw themselves as Englishmen or a 13 separate countries that had nothing in common</a:t>
            </a:r>
            <a:endParaRPr lang="en-US" b="1" dirty="0"/>
          </a:p>
        </p:txBody>
      </p:sp>
      <p:pic>
        <p:nvPicPr>
          <p:cNvPr id="5122" name="Picture 2" descr="http://static.theurbn.com/wp-content/uploads/2012/02/seven-years-War-1756-1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453117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03637"/>
            <a:ext cx="9144000" cy="31543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ID- North America Before 1754, North America After 1763 (P 119)</a:t>
            </a:r>
          </a:p>
          <a:p>
            <a:r>
              <a:rPr lang="en-US" dirty="0"/>
              <a:t>Summary #5-What are the differences in the two maps for each country</a:t>
            </a:r>
          </a:p>
          <a:p>
            <a:r>
              <a:rPr lang="en-US" dirty="0"/>
              <a:t>a) French- </a:t>
            </a:r>
          </a:p>
          <a:p>
            <a:r>
              <a:rPr lang="en-US" dirty="0"/>
              <a:t>	lost all land in N. Am.</a:t>
            </a:r>
          </a:p>
          <a:p>
            <a:r>
              <a:rPr lang="en-US" dirty="0"/>
              <a:t>b) England</a:t>
            </a:r>
          </a:p>
          <a:p>
            <a:r>
              <a:rPr lang="en-US" dirty="0"/>
              <a:t>	gained all land east of Miss. River and Canada</a:t>
            </a:r>
          </a:p>
          <a:p>
            <a:r>
              <a:rPr lang="en-US" dirty="0"/>
              <a:t>c) Spain</a:t>
            </a:r>
          </a:p>
          <a:p>
            <a:r>
              <a:rPr lang="en-US" dirty="0"/>
              <a:t>	gained all land west of Miss. River</a:t>
            </a:r>
          </a:p>
          <a:p>
            <a:r>
              <a:rPr lang="en-US" dirty="0"/>
              <a:t>	</a:t>
            </a:r>
            <a:r>
              <a:rPr lang="en-US" u="sng" dirty="0" smtClean="0"/>
              <a:t>Q5-</a:t>
            </a:r>
            <a:r>
              <a:rPr lang="en-US" i="1" u="sng" dirty="0" smtClean="0"/>
              <a:t>What </a:t>
            </a:r>
            <a:r>
              <a:rPr lang="en-US" i="1" u="sng" dirty="0"/>
              <a:t>other country is starting to make claims on the West </a:t>
            </a:r>
            <a:r>
              <a:rPr lang="en-US" i="1" u="sng" dirty="0" smtClean="0"/>
              <a:t>		Coast</a:t>
            </a:r>
            <a:r>
              <a:rPr lang="en-US" i="1" u="sng" dirty="0"/>
              <a:t>?</a:t>
            </a:r>
            <a:endParaRPr lang="en-US" u="sng" dirty="0"/>
          </a:p>
          <a:p>
            <a:endParaRPr lang="en-US" dirty="0"/>
          </a:p>
        </p:txBody>
      </p:sp>
      <p:pic>
        <p:nvPicPr>
          <p:cNvPr id="4097" name="Picture 1" descr="C:\Documents and Settings\hromadkaj\Desktop\US History Lecture Images\Early Colonization\Map- pre Fr-Ind 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0"/>
            <a:ext cx="2931914" cy="3520497"/>
          </a:xfrm>
          <a:prstGeom prst="rect">
            <a:avLst/>
          </a:prstGeom>
          <a:noFill/>
        </p:spPr>
      </p:pic>
      <p:pic>
        <p:nvPicPr>
          <p:cNvPr id="4098" name="Picture 2" descr="C:\Documents and Settings\hromadkaj\Desktop\US History Lecture Images\Early Colonization\Map Post Fr-Ind W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3019425" cy="362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OI- </a:t>
            </a:r>
            <a:r>
              <a:rPr lang="en-US" i="1" dirty="0"/>
              <a:t>War’s Fateful Aftermath</a:t>
            </a:r>
            <a:endParaRPr lang="en-US" dirty="0"/>
          </a:p>
          <a:p>
            <a:r>
              <a:rPr lang="en-US" dirty="0"/>
              <a:t>13) How did the war change the Indians most valuable weapon?</a:t>
            </a:r>
          </a:p>
          <a:p>
            <a:r>
              <a:rPr lang="en-US" dirty="0"/>
              <a:t>The Indians could no longer play the Fr. And Eng. Against each other (Eng. Controlled everything and no longer had to work with Indians)</a:t>
            </a:r>
          </a:p>
          <a:p>
            <a:r>
              <a:rPr lang="en-US" dirty="0"/>
              <a:t>14) How did Chief Pontiac respond to the French loss against English settlers?</a:t>
            </a:r>
          </a:p>
          <a:p>
            <a:r>
              <a:rPr lang="en-US" dirty="0"/>
              <a:t>Pontiac’s Rebellion- killed 2000 settlers (besieged Detroit and captured 3 forts)</a:t>
            </a:r>
          </a:p>
          <a:p>
            <a:r>
              <a:rPr lang="en-US" dirty="0"/>
              <a:t>	</a:t>
            </a:r>
            <a:r>
              <a:rPr lang="en-US" i="1" dirty="0"/>
              <a:t>What other US catastrophe has </a:t>
            </a:r>
            <a:r>
              <a:rPr lang="en-US" i="1" dirty="0" smtClean="0"/>
              <a:t> similar </a:t>
            </a:r>
            <a:r>
              <a:rPr lang="en-US" i="1" dirty="0"/>
              <a:t>numbers of dead?</a:t>
            </a:r>
          </a:p>
          <a:p>
            <a:endParaRPr lang="en-US" dirty="0"/>
          </a:p>
        </p:txBody>
      </p:sp>
      <p:pic>
        <p:nvPicPr>
          <p:cNvPr id="3074" name="Picture 2" descr="https://encrypted-tbn1.google.com/images?q=tbn:ANd9GcQPzoHUy9zDjhAp3J5z5aN7QTgvl5h0_lUB6da5iy-GYwzVyk9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181" y="0"/>
            <a:ext cx="2831819" cy="2895600"/>
          </a:xfrm>
          <a:prstGeom prst="rect">
            <a:avLst/>
          </a:prstGeom>
          <a:noFill/>
        </p:spPr>
      </p:pic>
      <p:pic>
        <p:nvPicPr>
          <p:cNvPr id="3076" name="Picture 4" descr="http://www.irwinator.com/126/5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24200" cy="3124200"/>
          </a:xfrm>
          <a:prstGeom prst="rect">
            <a:avLst/>
          </a:prstGeom>
          <a:noFill/>
        </p:spPr>
      </p:pic>
      <p:pic>
        <p:nvPicPr>
          <p:cNvPr id="3078" name="Picture 6" descr="https://encrypted-tbn1.google.com/images?q=tbn:ANd9GcT37qDXLLVBAnCeGKWpGuAmaDzbZhoZ-bwCZAlQQqg4V5zapX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533400"/>
            <a:ext cx="3337076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6971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15) What was the Proclamation of 1763?</a:t>
            </a:r>
          </a:p>
          <a:p>
            <a:r>
              <a:rPr lang="en-US" dirty="0"/>
              <a:t>Said no English settlers could move west of </a:t>
            </a:r>
            <a:r>
              <a:rPr lang="en-US" dirty="0" smtClean="0"/>
              <a:t>Appalachian </a:t>
            </a:r>
            <a:r>
              <a:rPr lang="en-US" dirty="0"/>
              <a:t>Mts. (imaginary line) into Ohio Valley</a:t>
            </a:r>
          </a:p>
          <a:p>
            <a:r>
              <a:rPr lang="en-US" dirty="0"/>
              <a:t>16) Why did the settlers not like the Proclamation of 1763?  </a:t>
            </a:r>
          </a:p>
          <a:p>
            <a:r>
              <a:rPr lang="en-US" dirty="0"/>
              <a:t>	Fought a war to gain Ohio Valley and cannot move there</a:t>
            </a:r>
          </a:p>
          <a:p>
            <a:r>
              <a:rPr lang="en-US" dirty="0"/>
              <a:t>	</a:t>
            </a:r>
            <a:r>
              <a:rPr lang="en-US" b="1" dirty="0"/>
              <a:t>1</a:t>
            </a:r>
            <a:r>
              <a:rPr lang="en-US" b="1" baseline="30000" dirty="0"/>
              <a:t>st</a:t>
            </a:r>
            <a:r>
              <a:rPr lang="en-US" b="1" dirty="0"/>
              <a:t> time England has set a rule on where settlers can live</a:t>
            </a:r>
          </a:p>
          <a:p>
            <a:endParaRPr lang="en-US" b="1" dirty="0"/>
          </a:p>
        </p:txBody>
      </p:sp>
      <p:pic>
        <p:nvPicPr>
          <p:cNvPr id="2050" name="Picture 2" descr="https://encrypted-tbn2.google.com/images?q=tbn:ANd9GcTXTXuamNtYExq952cg30Kt2TmS5st8sTAgnLHEnOc8uv86L-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0"/>
            <a:ext cx="3505200" cy="3753211"/>
          </a:xfrm>
          <a:prstGeom prst="rect">
            <a:avLst/>
          </a:prstGeom>
          <a:noFill/>
        </p:spPr>
      </p:pic>
      <p:pic>
        <p:nvPicPr>
          <p:cNvPr id="2052" name="Picture 4" descr="https://encrypted-tbn2.google.com/images?q=tbn:ANd9GcTI1kykZ0OdOHOCw0ZXa5d1LyVV19QRrjabJj98_2-ampOYH0Bv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3124200" cy="385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374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CH 6 Insights French/Indian War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8</cp:revision>
  <dcterms:created xsi:type="dcterms:W3CDTF">2012-09-11T00:56:56Z</dcterms:created>
  <dcterms:modified xsi:type="dcterms:W3CDTF">2014-08-08T16:22:21Z</dcterms:modified>
</cp:coreProperties>
</file>