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  <p:sldId id="256" r:id="rId4"/>
    <p:sldId id="257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5B87-E694-4C89-BBF6-F55D373D708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DCD5-EF3A-4AF1-A790-0786C39F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57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5B87-E694-4C89-BBF6-F55D373D708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DCD5-EF3A-4AF1-A790-0786C39F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114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5B87-E694-4C89-BBF6-F55D373D708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DCD5-EF3A-4AF1-A790-0786C39F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124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5B87-E694-4C89-BBF6-F55D373D708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DCD5-EF3A-4AF1-A790-0786C39F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622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5B87-E694-4C89-BBF6-F55D373D708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DCD5-EF3A-4AF1-A790-0786C39F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620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5B87-E694-4C89-BBF6-F55D373D708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DCD5-EF3A-4AF1-A790-0786C39F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465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5B87-E694-4C89-BBF6-F55D373D708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DCD5-EF3A-4AF1-A790-0786C39F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50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5B87-E694-4C89-BBF6-F55D373D708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DCD5-EF3A-4AF1-A790-0786C39F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693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5B87-E694-4C89-BBF6-F55D373D708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DCD5-EF3A-4AF1-A790-0786C39F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044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5B87-E694-4C89-BBF6-F55D373D708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DCD5-EF3A-4AF1-A790-0786C39F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182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5B87-E694-4C89-BBF6-F55D373D708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DCD5-EF3A-4AF1-A790-0786C39F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987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65B87-E694-4C89-BBF6-F55D373D708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5DCD5-EF3A-4AF1-A790-0786C39F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42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down the homework in your planner</a:t>
            </a:r>
          </a:p>
          <a:p>
            <a:r>
              <a:rPr lang="en-US" dirty="0" smtClean="0"/>
              <a:t>Check your STAR paper with your reading log, make sure the levels match</a:t>
            </a:r>
          </a:p>
          <a:p>
            <a:r>
              <a:rPr lang="en-US" dirty="0" smtClean="0"/>
              <a:t>Have a pen/pencil ready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8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/>
          <a:lstStyle/>
          <a:p>
            <a:r>
              <a:rPr lang="en-US" b="1" dirty="0" smtClean="0"/>
              <a:t>Plot</a:t>
            </a:r>
            <a:r>
              <a:rPr lang="en-US" dirty="0" smtClean="0"/>
              <a:t> </a:t>
            </a:r>
            <a:r>
              <a:rPr lang="en-US" b="1" dirty="0" smtClean="0"/>
              <a:t>Posters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9144000" cy="6400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Must have the basic shape of the plot diagram</a:t>
            </a:r>
          </a:p>
          <a:p>
            <a:r>
              <a:rPr lang="en-US" dirty="0" smtClean="0"/>
              <a:t>Must label the 5 steps of plot</a:t>
            </a:r>
          </a:p>
          <a:p>
            <a:r>
              <a:rPr lang="en-US" dirty="0" smtClean="0"/>
              <a:t>Must describe each step of plot in complete sentences</a:t>
            </a:r>
          </a:p>
          <a:p>
            <a:r>
              <a:rPr lang="en-US" dirty="0" smtClean="0"/>
              <a:t>You may use the definitions, or tell me about your favorite movie, book, or show using the plot. You may also use the </a:t>
            </a:r>
            <a:r>
              <a:rPr lang="en-US" i="1" dirty="0" smtClean="0"/>
              <a:t>Little Red </a:t>
            </a:r>
            <a:r>
              <a:rPr lang="en-US" dirty="0" smtClean="0"/>
              <a:t>story as your example.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b="1" dirty="0" smtClean="0"/>
              <a:t>Other:</a:t>
            </a:r>
          </a:p>
          <a:p>
            <a:r>
              <a:rPr lang="en-US" dirty="0" smtClean="0"/>
              <a:t>Must be colorful (or extremely detailed if it is black and white)</a:t>
            </a:r>
          </a:p>
          <a:p>
            <a:r>
              <a:rPr lang="en-US" dirty="0" smtClean="0"/>
              <a:t>Must be neat, quality work</a:t>
            </a:r>
          </a:p>
          <a:p>
            <a:r>
              <a:rPr lang="en-US" dirty="0" smtClean="0"/>
              <a:t> Due Tuesday at the end of class.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86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wcordry\Downloads\photo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22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wcordry\Downloads\photo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4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wcordry\Downloads\photo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90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118</Words>
  <Application>Microsoft Office PowerPoint</Application>
  <PresentationFormat>On-screen Show (4:3)</PresentationFormat>
  <Paragraphs>14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Directions</vt:lpstr>
      <vt:lpstr>Plot Posters</vt:lpstr>
      <vt:lpstr>PowerPoint Presentation</vt:lpstr>
      <vt:lpstr>PowerPoint Presentation</vt:lpstr>
      <vt:lpstr>PowerPoint Presentation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 Posters</dc:title>
  <dc:creator>Whitney Cordry</dc:creator>
  <cp:lastModifiedBy>Whitney Cordry</cp:lastModifiedBy>
  <cp:revision>4</cp:revision>
  <dcterms:created xsi:type="dcterms:W3CDTF">2013-08-29T16:23:48Z</dcterms:created>
  <dcterms:modified xsi:type="dcterms:W3CDTF">2013-08-29T21:37:29Z</dcterms:modified>
</cp:coreProperties>
</file>