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7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6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1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6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9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0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1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5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3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1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3E2FE-2DF3-4F00-8F64-4B0AEF503F41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0ED6E-FB27-4829-AE43-71B03FE1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1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1470025"/>
          </a:xfrm>
        </p:spPr>
        <p:txBody>
          <a:bodyPr/>
          <a:lstStyle/>
          <a:p>
            <a:r>
              <a:rPr lang="en-US" dirty="0" smtClean="0"/>
              <a:t>Citation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543800" cy="3886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REMEMBER:</a:t>
            </a:r>
          </a:p>
          <a:p>
            <a:r>
              <a:rPr lang="en-US" dirty="0" smtClean="0"/>
              <a:t>Citations should be double spaced and all the lines below the first line should be indented!</a:t>
            </a:r>
          </a:p>
          <a:p>
            <a:endParaRPr lang="en-US" dirty="0"/>
          </a:p>
          <a:p>
            <a:r>
              <a:rPr lang="en-US" dirty="0" smtClean="0"/>
              <a:t>If there is NO date of publication, look for “date last updated.”  If none, then you will not type in anything for that part.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46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Article with an author:</a:t>
            </a:r>
          </a:p>
          <a:p>
            <a:pPr marL="0" indent="0">
              <a:buNone/>
            </a:pPr>
            <a:r>
              <a:rPr lang="en-US" sz="2400" b="1" dirty="0" smtClean="0"/>
              <a:t>Last name, First name.  “Title of Article.” </a:t>
            </a:r>
            <a:r>
              <a:rPr lang="en-US" sz="2400" b="1" i="1" dirty="0" smtClean="0"/>
              <a:t>Website Title.</a:t>
            </a:r>
            <a:r>
              <a:rPr lang="en-US" sz="2400" b="1" dirty="0" smtClean="0"/>
              <a:t> Page # (if there is one). Day Month, Year of Publication.  Web.  Date of Access.  Web Address.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en-US" sz="2400" dirty="0" smtClean="0"/>
              <a:t>Irvin, George.  “Greece must restructure its debt or face a 	messy default.”  </a:t>
            </a:r>
            <a:r>
              <a:rPr lang="en-US" sz="2400" i="1" dirty="0" smtClean="0"/>
              <a:t>CNN 	Opinion</a:t>
            </a:r>
            <a:r>
              <a:rPr lang="en-US" sz="2400" dirty="0" smtClean="0"/>
              <a:t>.  24 June, 2011.  Web.  27 	October</a:t>
            </a:r>
            <a:r>
              <a:rPr lang="en-US" sz="2400" dirty="0"/>
              <a:t>,</a:t>
            </a:r>
            <a:r>
              <a:rPr lang="en-US" sz="2400" dirty="0" smtClean="0"/>
              <a:t> 2011. </a:t>
            </a:r>
            <a:r>
              <a:rPr lang="en-US" sz="2400" u="sng" dirty="0" smtClean="0"/>
              <a:t>http://articles.cnn.com/2011-06-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24/opinion/greece.euro.bailout.debt_1_debt-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	</a:t>
            </a:r>
            <a:r>
              <a:rPr lang="en-US" sz="2400" u="sng" dirty="0" err="1" smtClean="0"/>
              <a:t>restruct</a:t>
            </a:r>
            <a:r>
              <a:rPr lang="en-US" sz="2400" u="sng" dirty="0" smtClean="0"/>
              <a:t>uring-eurozone-greece?_s=PM:OPINION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32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Article with NO author:</a:t>
            </a:r>
          </a:p>
          <a:p>
            <a:pPr marL="0" indent="0">
              <a:buNone/>
            </a:pPr>
            <a:r>
              <a:rPr lang="en-US" sz="2400" b="1" dirty="0" smtClean="0"/>
              <a:t>Name of corporation, school or government that produced website.  “Title of Article.”  Name of organization.  </a:t>
            </a:r>
            <a:r>
              <a:rPr lang="en-US" sz="2400" b="1" i="1" dirty="0" smtClean="0"/>
              <a:t>Website Title.</a:t>
            </a:r>
            <a:r>
              <a:rPr lang="en-US" sz="2400" b="1" dirty="0" smtClean="0"/>
              <a:t> Page # (if there is one). Day Month, Year of Publication.  Web.  Date of Access.  Web Address.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en-US" sz="2400" dirty="0" smtClean="0"/>
              <a:t>The New York Times.  “Greece.”  The New York Times.  </a:t>
            </a:r>
            <a:r>
              <a:rPr lang="en-US" sz="2400" i="1" dirty="0" smtClean="0"/>
              <a:t>World</a:t>
            </a:r>
            <a:r>
              <a:rPr lang="en-US" sz="2400" dirty="0" smtClean="0"/>
              <a:t>.  	27 October, 2011.  Web.  27 October</a:t>
            </a:r>
            <a:r>
              <a:rPr lang="en-US" sz="2400" dirty="0"/>
              <a:t>,</a:t>
            </a:r>
            <a:r>
              <a:rPr lang="en-US" sz="2400" dirty="0" smtClean="0"/>
              <a:t> 2011. 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http://topics.nytimes.com/top/news/international/count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/>
              <a:t>	</a:t>
            </a:r>
            <a:r>
              <a:rPr lang="en-US" sz="2400" u="sng" dirty="0" err="1" smtClean="0"/>
              <a:t>riesandterritories</a:t>
            </a:r>
            <a:r>
              <a:rPr lang="en-US" sz="2400" u="sng" dirty="0" smtClean="0"/>
              <a:t>/</a:t>
            </a:r>
            <a:r>
              <a:rPr lang="en-US" sz="2400" u="sng" dirty="0" err="1" smtClean="0"/>
              <a:t>greece</a:t>
            </a:r>
            <a:r>
              <a:rPr lang="en-US" sz="2400" u="sng" dirty="0" smtClean="0"/>
              <a:t>/index.html </a:t>
            </a:r>
          </a:p>
          <a:p>
            <a:pPr marL="0" indent="0">
              <a:lnSpc>
                <a:spcPct val="20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655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173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Citation Examples</vt:lpstr>
      <vt:lpstr>PowerPoint Presentation</vt:lpstr>
      <vt:lpstr>PowerPoint Presentation</vt:lpstr>
    </vt:vector>
  </TitlesOfParts>
  <Company>WVUSD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cp:lastPrinted>2011-10-27T18:12:09Z</cp:lastPrinted>
  <dcterms:created xsi:type="dcterms:W3CDTF">2011-10-27T17:24:35Z</dcterms:created>
  <dcterms:modified xsi:type="dcterms:W3CDTF">2011-10-27T18:12:10Z</dcterms:modified>
</cp:coreProperties>
</file>