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5541C-A0DA-4282-91A0-A0E9B7168559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4937D-C504-45AB-9C16-9224ACB0A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658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5541C-A0DA-4282-91A0-A0E9B7168559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4937D-C504-45AB-9C16-9224ACB0A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162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5541C-A0DA-4282-91A0-A0E9B7168559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4937D-C504-45AB-9C16-9224ACB0A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308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5541C-A0DA-4282-91A0-A0E9B7168559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4937D-C504-45AB-9C16-9224ACB0A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277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5541C-A0DA-4282-91A0-A0E9B7168559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4937D-C504-45AB-9C16-9224ACB0A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857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5541C-A0DA-4282-91A0-A0E9B7168559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4937D-C504-45AB-9C16-9224ACB0A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583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5541C-A0DA-4282-91A0-A0E9B7168559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4937D-C504-45AB-9C16-9224ACB0A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375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5541C-A0DA-4282-91A0-A0E9B7168559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4937D-C504-45AB-9C16-9224ACB0A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245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5541C-A0DA-4282-91A0-A0E9B7168559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4937D-C504-45AB-9C16-9224ACB0A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260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5541C-A0DA-4282-91A0-A0E9B7168559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4937D-C504-45AB-9C16-9224ACB0A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744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5541C-A0DA-4282-91A0-A0E9B7168559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4937D-C504-45AB-9C16-9224ACB0A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384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E5541C-A0DA-4282-91A0-A0E9B7168559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4937D-C504-45AB-9C16-9224ACB0A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606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0"/>
            <a:ext cx="8153400" cy="792163"/>
          </a:xfrm>
        </p:spPr>
        <p:txBody>
          <a:bodyPr/>
          <a:lstStyle/>
          <a:p>
            <a:r>
              <a:rPr lang="en-US" u="sng" dirty="0" smtClean="0"/>
              <a:t>Warm-up #4</a:t>
            </a:r>
            <a:endParaRPr lang="en-US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14400"/>
            <a:ext cx="8305800" cy="5638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 smtClean="0"/>
              <a:t>Write a paragraph about the Scientific Revolution using at least six (honors 7) of the following terms:</a:t>
            </a:r>
          </a:p>
          <a:p>
            <a:pPr>
              <a:buFontTx/>
              <a:buChar char="-"/>
            </a:pPr>
            <a:r>
              <a:rPr lang="en-US" dirty="0" smtClean="0"/>
              <a:t>Rene Descartes </a:t>
            </a:r>
          </a:p>
          <a:p>
            <a:pPr>
              <a:buFontTx/>
              <a:buChar char="-"/>
            </a:pPr>
            <a:r>
              <a:rPr lang="en-US" dirty="0" smtClean="0"/>
              <a:t>Scientific Method</a:t>
            </a:r>
          </a:p>
          <a:p>
            <a:pPr>
              <a:buFontTx/>
              <a:buChar char="-"/>
            </a:pPr>
            <a:r>
              <a:rPr lang="en-US" dirty="0" smtClean="0"/>
              <a:t>Frances Bacon</a:t>
            </a:r>
          </a:p>
          <a:p>
            <a:pPr>
              <a:buFontTx/>
              <a:buChar char="-"/>
            </a:pPr>
            <a:r>
              <a:rPr lang="en-US" dirty="0" err="1" smtClean="0"/>
              <a:t>Kepler</a:t>
            </a:r>
            <a:r>
              <a:rPr lang="en-US" dirty="0" smtClean="0"/>
              <a:t> </a:t>
            </a:r>
          </a:p>
          <a:p>
            <a:pPr>
              <a:buFontTx/>
              <a:buChar char="-"/>
            </a:pPr>
            <a:r>
              <a:rPr lang="en-US" dirty="0" smtClean="0"/>
              <a:t>Copernicus</a:t>
            </a:r>
          </a:p>
          <a:p>
            <a:pPr>
              <a:buFontTx/>
              <a:buChar char="-"/>
            </a:pPr>
            <a:r>
              <a:rPr lang="en-US" dirty="0" smtClean="0"/>
              <a:t>Newton</a:t>
            </a:r>
          </a:p>
          <a:p>
            <a:pPr>
              <a:buFontTx/>
              <a:buChar char="-"/>
            </a:pPr>
            <a:r>
              <a:rPr lang="en-US" dirty="0" smtClean="0"/>
              <a:t>Heliocentric</a:t>
            </a:r>
          </a:p>
          <a:p>
            <a:pPr>
              <a:buFontTx/>
              <a:buChar char="-"/>
            </a:pPr>
            <a:r>
              <a:rPr lang="en-US" dirty="0" smtClean="0"/>
              <a:t>Galileo  </a:t>
            </a:r>
          </a:p>
          <a:p>
            <a:pPr>
              <a:buFontTx/>
              <a:buChar char="-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7061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Scientific Revolution Pop-Quiz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dirty="0" smtClean="0"/>
              <a:t>Get out a piece of paper and clear your desk. </a:t>
            </a:r>
          </a:p>
          <a:p>
            <a:r>
              <a:rPr lang="en-US" dirty="0" smtClean="0"/>
              <a:t>Write the title above then write you name, date, and period on your paper. </a:t>
            </a:r>
          </a:p>
          <a:p>
            <a:r>
              <a:rPr lang="en-US" dirty="0" smtClean="0"/>
              <a:t>Number 1-10 on your paper.</a:t>
            </a:r>
          </a:p>
          <a:p>
            <a:r>
              <a:rPr lang="en-US" dirty="0" smtClean="0"/>
              <a:t>Do not write on the quiz. </a:t>
            </a:r>
          </a:p>
          <a:p>
            <a:r>
              <a:rPr lang="en-US" dirty="0" smtClean="0"/>
              <a:t>When you finish, flip over your paper and start the Flash Card assignment (attached on the website).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13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b="1" u="sng" dirty="0" smtClean="0"/>
              <a:t>Invention </a:t>
            </a:r>
            <a:r>
              <a:rPr lang="en-US" b="1" u="sng" smtClean="0"/>
              <a:t>Flashcards page SR11 </a:t>
            </a:r>
            <a:endParaRPr lang="en-US" b="1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744" y="1237525"/>
            <a:ext cx="376237" cy="117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685800"/>
            <a:ext cx="4419600" cy="6324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Using page 505 in the orange book and 363 in the blue book, </a:t>
            </a:r>
            <a:r>
              <a:rPr lang="en-US" dirty="0" smtClean="0"/>
              <a:t>create </a:t>
            </a:r>
            <a:r>
              <a:rPr lang="en-US" dirty="0"/>
              <a:t>4 </a:t>
            </a:r>
            <a:r>
              <a:rPr lang="en-US" dirty="0" smtClean="0"/>
              <a:t>flashcards by</a:t>
            </a:r>
          </a:p>
          <a:p>
            <a:pPr lvl="1"/>
            <a:r>
              <a:rPr lang="en-US" dirty="0" smtClean="0"/>
              <a:t>Dividing </a:t>
            </a:r>
            <a:r>
              <a:rPr lang="en-US" dirty="0"/>
              <a:t>your notebook paper into eight boxes.</a:t>
            </a:r>
          </a:p>
          <a:p>
            <a:pPr lvl="1"/>
            <a:r>
              <a:rPr lang="en-US" dirty="0" smtClean="0"/>
              <a:t>On the front/left of each “flashcard</a:t>
            </a:r>
            <a:r>
              <a:rPr lang="en-US" dirty="0"/>
              <a:t>” write the invention and draw a picture in </a:t>
            </a:r>
            <a:r>
              <a:rPr lang="en-US" dirty="0" smtClean="0"/>
              <a:t>color.</a:t>
            </a:r>
          </a:p>
          <a:p>
            <a:pPr lvl="1"/>
            <a:r>
              <a:rPr lang="en-US" dirty="0" smtClean="0"/>
              <a:t>On </a:t>
            </a:r>
            <a:r>
              <a:rPr lang="en-US" dirty="0"/>
              <a:t>the </a:t>
            </a:r>
            <a:r>
              <a:rPr lang="en-US" dirty="0" smtClean="0"/>
              <a:t>back/right</a:t>
            </a:r>
          </a:p>
          <a:p>
            <a:pPr lvl="2"/>
            <a:r>
              <a:rPr lang="en-US" dirty="0" smtClean="0"/>
              <a:t>write </a:t>
            </a:r>
            <a:r>
              <a:rPr lang="en-US" dirty="0"/>
              <a:t>a three facts </a:t>
            </a:r>
            <a:r>
              <a:rPr lang="en-US" dirty="0" smtClean="0"/>
              <a:t>using </a:t>
            </a:r>
            <a:r>
              <a:rPr lang="en-US" dirty="0"/>
              <a:t>complete sentences. </a:t>
            </a:r>
            <a:r>
              <a:rPr lang="en-US" dirty="0" smtClean="0"/>
              <a:t>For </a:t>
            </a:r>
            <a:r>
              <a:rPr lang="en-US" dirty="0"/>
              <a:t>example,  you could describe how it is used, who invented it, and why it is historically significant. 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52485444"/>
              </p:ext>
            </p:extLst>
          </p:nvPr>
        </p:nvGraphicFramePr>
        <p:xfrm>
          <a:off x="4572000" y="914400"/>
          <a:ext cx="4343400" cy="5806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6000"/>
                <a:gridCol w="2057400"/>
              </a:tblGrid>
              <a:tr h="16002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Thermometer</a:t>
                      </a:r>
                      <a:endParaRPr lang="en-US" sz="2800" b="1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</a:t>
                      </a:r>
                    </a:p>
                    <a:p>
                      <a:r>
                        <a:rPr lang="en-US" dirty="0" smtClean="0"/>
                        <a:t>2.</a:t>
                      </a:r>
                    </a:p>
                    <a:p>
                      <a:r>
                        <a:rPr lang="en-US" dirty="0" smtClean="0"/>
                        <a:t>3.</a:t>
                      </a:r>
                      <a:endParaRPr lang="en-US" dirty="0"/>
                    </a:p>
                  </a:txBody>
                  <a:tcPr/>
                </a:tc>
              </a:tr>
              <a:tr h="836481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Microscope</a:t>
                      </a:r>
                    </a:p>
                    <a:p>
                      <a:endParaRPr lang="en-US" sz="2800" b="1" dirty="0" smtClean="0"/>
                    </a:p>
                    <a:p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36481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Barometer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836481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Telescope</a:t>
                      </a:r>
                    </a:p>
                    <a:p>
                      <a:endParaRPr lang="en-US" sz="2800" b="1" dirty="0" smtClean="0"/>
                    </a:p>
                    <a:p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031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1252</TotalTime>
  <Words>189</Words>
  <Application>Microsoft Office PowerPoint</Application>
  <PresentationFormat>On-screen Show (4:3)</PresentationFormat>
  <Paragraphs>32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Warm-up #4</vt:lpstr>
      <vt:lpstr>Scientific Revolution Pop-Quiz</vt:lpstr>
      <vt:lpstr>Invention Flashcards page SR11 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 #4</dc:title>
  <dc:creator>Josephine Schaller</dc:creator>
  <cp:lastModifiedBy>Josephine Schaller</cp:lastModifiedBy>
  <cp:revision>11</cp:revision>
  <dcterms:created xsi:type="dcterms:W3CDTF">2013-04-16T00:23:38Z</dcterms:created>
  <dcterms:modified xsi:type="dcterms:W3CDTF">2013-04-16T21:16:13Z</dcterms:modified>
</cp:coreProperties>
</file>