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56D382-72ED-4460-914B-333E0260C233}" type="datetimeFigureOut">
              <a:rPr lang="en-US" smtClean="0"/>
              <a:t>12/5/2009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56D382-72ED-4460-914B-333E0260C233}" type="datetimeFigureOut">
              <a:rPr lang="en-US" smtClean="0"/>
              <a:t>12/5/2009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56D382-72ED-4460-914B-333E0260C233}" type="datetimeFigureOut">
              <a:rPr lang="en-US" smtClean="0"/>
              <a:t>12/5/2009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56D382-72ED-4460-914B-333E0260C233}" type="datetimeFigureOut">
              <a:rPr lang="en-US" smtClean="0"/>
              <a:t>12/5/2009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56D382-72ED-4460-914B-333E0260C233}" type="datetimeFigureOut">
              <a:rPr lang="en-US" smtClean="0"/>
              <a:t>12/5/2009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56D382-72ED-4460-914B-333E0260C233}" type="datetimeFigureOut">
              <a:rPr lang="en-US" smtClean="0"/>
              <a:t>12/5/2009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56D382-72ED-4460-914B-333E0260C233}" type="datetimeFigureOut">
              <a:rPr lang="en-US" smtClean="0"/>
              <a:t>12/5/2009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56D382-72ED-4460-914B-333E0260C233}" type="datetimeFigureOut">
              <a:rPr lang="en-US" smtClean="0"/>
              <a:t>12/5/2009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56D382-72ED-4460-914B-333E0260C233}" type="datetimeFigureOut">
              <a:rPr lang="en-US" smtClean="0"/>
              <a:t>12/5/2009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56D382-72ED-4460-914B-333E0260C233}" type="datetimeFigureOut">
              <a:rPr lang="en-US" smtClean="0"/>
              <a:t>12/5/2009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56D382-72ED-4460-914B-333E0260C233}" type="datetimeFigureOut">
              <a:rPr lang="en-US" smtClean="0"/>
              <a:t>12/5/2009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51806-A3E2-4112-95AB-11618C5C39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56D382-72ED-4460-914B-333E0260C233}" type="datetimeFigureOut">
              <a:rPr lang="en-US" smtClean="0"/>
              <a:t>12/5/2009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51806-A3E2-4112-95AB-11618C5C39C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Think about this…</a:t>
            </a:r>
            <a:endParaRPr lang="en-US" dirty="0"/>
          </a:p>
        </p:txBody>
      </p:sp>
      <p:sp>
        <p:nvSpPr>
          <p:cNvPr id="5" name="Content Placeholder 4"/>
          <p:cNvSpPr>
            <a:spLocks noGrp="1"/>
          </p:cNvSpPr>
          <p:nvPr>
            <p:ph idx="1"/>
          </p:nvPr>
        </p:nvSpPr>
        <p:spPr/>
        <p:txBody>
          <a:bodyPr>
            <a:normAutofit fontScale="92500" lnSpcReduction="20000"/>
          </a:bodyPr>
          <a:lstStyle/>
          <a:p>
            <a:pPr>
              <a:buNone/>
            </a:pPr>
            <a:r>
              <a:rPr lang="en-US" dirty="0" smtClean="0"/>
              <a:t>“A drug crop is grown in fields, where it is harvested and put into 100-pound bags. These bags are sold by the farmer for anywhere between $70 and $100. The product is then brought into another country, often using middlemen, where it is processed, refined, and sometimes mixed with other substances before being sold on the street. The final market value of the original bag can now be as high as seven to ten thousand dollars. What crop are we talking about?”</a:t>
            </a:r>
          </a:p>
          <a:p>
            <a:pPr>
              <a:buNone/>
            </a:pPr>
            <a:r>
              <a:rPr lang="en-US" dirty="0" smtClean="0">
                <a:solidFill>
                  <a:srgbClr val="FF0000"/>
                </a:solidFill>
              </a:rPr>
              <a:t>Write your answer down-</a:t>
            </a:r>
            <a:endParaRPr lang="en-US"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Guesses: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947862"/>
            <a:ext cx="6400800" cy="4910138"/>
          </a:xfrm>
          <a:prstGeom prst="rect">
            <a:avLst/>
          </a:prstGeom>
          <a:noFill/>
          <a:ln w="9525">
            <a:noFill/>
            <a:miter lim="800000"/>
            <a:headEnd/>
            <a:tailEnd/>
          </a:ln>
        </p:spPr>
      </p:pic>
      <p:pic>
        <p:nvPicPr>
          <p:cNvPr id="1027" name="Picture 3"/>
          <p:cNvPicPr>
            <a:picLocks noGrp="1" noChangeAspect="1" noChangeArrowheads="1"/>
          </p:cNvPicPr>
          <p:nvPr>
            <p:ph idx="1"/>
          </p:nvPr>
        </p:nvPicPr>
        <p:blipFill>
          <a:blip r:embed="rId3" cstate="print"/>
          <a:srcRect/>
          <a:stretch>
            <a:fillRect/>
          </a:stretch>
        </p:blipFill>
        <p:spPr bwMode="auto">
          <a:xfrm>
            <a:off x="4724400" y="1"/>
            <a:ext cx="4419600" cy="33147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Coffee!</a:t>
            </a:r>
            <a:endParaRPr lang="en-US" dirty="0"/>
          </a:p>
        </p:txBody>
      </p:sp>
      <p:sp>
        <p:nvSpPr>
          <p:cNvPr id="3" name="Content Placeholder 2"/>
          <p:cNvSpPr>
            <a:spLocks noGrp="1"/>
          </p:cNvSpPr>
          <p:nvPr>
            <p:ph idx="1"/>
          </p:nvPr>
        </p:nvSpPr>
        <p:spPr/>
        <p:txBody>
          <a:bodyPr/>
          <a:lstStyle/>
          <a:p>
            <a:r>
              <a:rPr lang="en-US" dirty="0" smtClean="0"/>
              <a:t>What is the prejudice that</a:t>
            </a:r>
          </a:p>
          <a:p>
            <a:pPr>
              <a:buNone/>
            </a:pPr>
            <a:r>
              <a:rPr lang="en-US" dirty="0" smtClean="0"/>
              <a:t>coffee is a drug?</a:t>
            </a:r>
          </a:p>
          <a:p>
            <a:r>
              <a:rPr lang="en-US" dirty="0" smtClean="0"/>
              <a:t>Is it abnormal that our culture </a:t>
            </a:r>
          </a:p>
          <a:p>
            <a:pPr>
              <a:buNone/>
            </a:pPr>
            <a:r>
              <a:rPr lang="en-US" dirty="0"/>
              <a:t>a</a:t>
            </a:r>
            <a:r>
              <a:rPr lang="en-US" dirty="0" smtClean="0"/>
              <a:t>ccepts coffee into every day life and cultural customs?</a:t>
            </a:r>
            <a:endParaRPr lang="en-US" smtClean="0"/>
          </a:p>
          <a:p>
            <a:pPr>
              <a:buNone/>
            </a:pP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5838825" y="0"/>
            <a:ext cx="3305175" cy="32956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133</Words>
  <Application>Microsoft Office PowerPoint</Application>
  <PresentationFormat>On-screen Show (4:3)</PresentationFormat>
  <Paragraphs>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Think about this…</vt:lpstr>
      <vt:lpstr>Guesses:</vt:lpstr>
      <vt:lpstr>Slide 3</vt:lpstr>
      <vt:lpstr>Coffee!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about this…</dc:title>
  <dc:creator>Heather</dc:creator>
  <cp:lastModifiedBy>Heather</cp:lastModifiedBy>
  <cp:revision>1</cp:revision>
  <dcterms:created xsi:type="dcterms:W3CDTF">2009-12-05T23:09:38Z</dcterms:created>
  <dcterms:modified xsi:type="dcterms:W3CDTF">2009-12-05T23:17:33Z</dcterms:modified>
</cp:coreProperties>
</file>