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62" r:id="rId6"/>
    <p:sldId id="259" r:id="rId7"/>
    <p:sldId id="263" r:id="rId8"/>
    <p:sldId id="260" r:id="rId9"/>
    <p:sldId id="267" r:id="rId10"/>
    <p:sldId id="266" r:id="rId11"/>
    <p:sldId id="264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63061-981C-48A7-96DC-4B0654D6FE58}" type="datetimeFigureOut">
              <a:rPr lang="en-US" smtClean="0"/>
              <a:pPr/>
              <a:t>8/20/2013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 2 Insights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Goal Questions</a:t>
            </a:r>
          </a:p>
          <a:p>
            <a:pPr lvl="1"/>
            <a:r>
              <a:rPr lang="en-US" b="1" dirty="0" smtClean="0"/>
              <a:t>1) Compare and Contrast why England and Spain settled the New World. </a:t>
            </a:r>
            <a:r>
              <a:rPr lang="en-US" dirty="0" smtClean="0"/>
              <a:t>(Give one similarity and one difference)</a:t>
            </a:r>
          </a:p>
          <a:p>
            <a:pPr lvl="1"/>
            <a:r>
              <a:rPr lang="en-US" b="1" dirty="0" smtClean="0"/>
              <a:t>2) Explain </a:t>
            </a:r>
            <a:r>
              <a:rPr lang="en-US" i="1" dirty="0" smtClean="0"/>
              <a:t>(use your own words and </a:t>
            </a:r>
            <a:r>
              <a:rPr lang="en-US" b="1" i="1" dirty="0" smtClean="0"/>
              <a:t>opinion</a:t>
            </a:r>
            <a:r>
              <a:rPr lang="en-US" b="1" dirty="0" smtClean="0"/>
              <a:t>)why England had trouble settling at Jamestown.</a:t>
            </a:r>
          </a:p>
          <a:p>
            <a:pPr lvl="1"/>
            <a:r>
              <a:rPr lang="en-US" b="1" dirty="0" smtClean="0"/>
              <a:t>3) Evaluate (</a:t>
            </a:r>
            <a:r>
              <a:rPr lang="en-US" b="1" i="1" dirty="0" smtClean="0"/>
              <a:t>Judge</a:t>
            </a:r>
            <a:r>
              <a:rPr lang="en-US" b="1" dirty="0" smtClean="0"/>
              <a:t>) if you feels that America was originally founded on the principles and ideas that you had previously believed before today</a:t>
            </a:r>
            <a:r>
              <a:rPr lang="en-US" dirty="0" smtClean="0"/>
              <a:t>?</a:t>
            </a:r>
            <a:r>
              <a:rPr lang="en-US" i="1" dirty="0" smtClean="0"/>
              <a:t>  How was Americas’ founding similar or different from what you believed.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 2 Insights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0198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ID- Elizabeth I</a:t>
            </a:r>
          </a:p>
          <a:p>
            <a:r>
              <a:rPr lang="en-US" sz="2800" dirty="0" smtClean="0"/>
              <a:t>Summary 1- What country was she the queen of?</a:t>
            </a:r>
          </a:p>
          <a:p>
            <a:pPr lvl="1"/>
            <a:r>
              <a:rPr lang="en-US" dirty="0" smtClean="0"/>
              <a:t>England</a:t>
            </a:r>
            <a:endParaRPr lang="en-US" dirty="0" smtClean="0"/>
          </a:p>
          <a:p>
            <a:r>
              <a:rPr lang="en-US" sz="2800" dirty="0" smtClean="0"/>
              <a:t>OI- </a:t>
            </a:r>
            <a:r>
              <a:rPr lang="en-US" sz="2800" dirty="0"/>
              <a:t>Elizabeth Energizes England</a:t>
            </a:r>
          </a:p>
          <a:p>
            <a:r>
              <a:rPr lang="en-US" sz="2800" dirty="0"/>
              <a:t>1)  What happened at Roanoke Island?</a:t>
            </a:r>
          </a:p>
          <a:p>
            <a:r>
              <a:rPr lang="en-US" sz="2800" dirty="0" smtClean="0"/>
              <a:t>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</a:t>
            </a:r>
            <a:r>
              <a:rPr lang="en-US" sz="2800" dirty="0"/>
              <a:t>English settlement of North America (Virginia), disappeared</a:t>
            </a:r>
          </a:p>
          <a:p>
            <a:r>
              <a:rPr lang="en-US" sz="2800" dirty="0"/>
              <a:t>2)  What was the goal of the “Invincible Armada” (AKA Spanish Armada)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invade England</a:t>
            </a:r>
          </a:p>
          <a:p>
            <a:r>
              <a:rPr lang="en-US" sz="2800" b="1" dirty="0" smtClean="0"/>
              <a:t>Conflict </a:t>
            </a:r>
            <a:r>
              <a:rPr lang="en-US" sz="2800" b="1" dirty="0"/>
              <a:t>b/t Catholic Spain vs. Protestant England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(</a:t>
            </a:r>
            <a:r>
              <a:rPr lang="en-US" sz="2800" b="1" dirty="0"/>
              <a:t>Protestant is every Christian </a:t>
            </a:r>
            <a:r>
              <a:rPr lang="en-US" sz="2800" b="1" dirty="0" smtClean="0"/>
              <a:t>religion not </a:t>
            </a:r>
            <a:r>
              <a:rPr lang="en-US" sz="2800" b="1" dirty="0"/>
              <a:t>Catholic)</a:t>
            </a:r>
          </a:p>
          <a:p>
            <a:r>
              <a:rPr lang="en-US" sz="2800" dirty="0"/>
              <a:t>3)  How did the result of the Spanish Armada change England’s position in the world?</a:t>
            </a:r>
          </a:p>
          <a:p>
            <a:r>
              <a:rPr lang="en-US" sz="2800" dirty="0"/>
              <a:t>England dominant navy in world (</a:t>
            </a:r>
            <a:r>
              <a:rPr lang="en-US" sz="2800" b="1" dirty="0"/>
              <a:t>could settle and explore N. Am w little competition f. Spain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3246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ID- George Percy (P 29)</a:t>
            </a:r>
          </a:p>
          <a:p>
            <a:r>
              <a:rPr lang="en-US" dirty="0"/>
              <a:t>Summary #2- Explain how the livings conditions were for the first English settlers in the New World.</a:t>
            </a:r>
          </a:p>
          <a:p>
            <a:r>
              <a:rPr lang="en-US" dirty="0"/>
              <a:t>	</a:t>
            </a:r>
            <a:r>
              <a:rPr lang="en-US" dirty="0" smtClean="0"/>
              <a:t>Dreadful </a:t>
            </a:r>
            <a:r>
              <a:rPr lang="en-US" dirty="0"/>
              <a:t>(death, disease, starvation)</a:t>
            </a:r>
          </a:p>
          <a:p>
            <a:r>
              <a:rPr lang="en-US" dirty="0"/>
              <a:t>		</a:t>
            </a:r>
            <a:r>
              <a:rPr lang="en-US" i="1" dirty="0" smtClean="0"/>
              <a:t>Why </a:t>
            </a:r>
            <a:r>
              <a:rPr lang="en-US" i="1" dirty="0"/>
              <a:t>are Eng. Settlers dying if there is food around them?</a:t>
            </a:r>
          </a:p>
          <a:p>
            <a:r>
              <a:rPr lang="en-US" dirty="0"/>
              <a:t>OI- England Plants the Jamestown Seedling</a:t>
            </a:r>
          </a:p>
          <a:p>
            <a:r>
              <a:rPr lang="en-US" dirty="0"/>
              <a:t>4) As a joint stock company, what was the goal of the Virginia Company in the New World?</a:t>
            </a:r>
          </a:p>
          <a:p>
            <a:r>
              <a:rPr lang="en-US" dirty="0"/>
              <a:t>	To make money/profit (not freedom or create a new society)</a:t>
            </a:r>
          </a:p>
          <a:p>
            <a:r>
              <a:rPr lang="en-US" dirty="0"/>
              <a:t>5)  What did a charter guarantee to the settlers of the New World?</a:t>
            </a:r>
          </a:p>
          <a:p>
            <a:r>
              <a:rPr lang="en-US" dirty="0"/>
              <a:t>	Settler in America had same rights and freedom as in Eng (</a:t>
            </a:r>
            <a:r>
              <a:rPr lang="en-US" dirty="0" err="1"/>
              <a:t>esp</a:t>
            </a:r>
            <a:r>
              <a:rPr lang="en-US" dirty="0"/>
              <a:t> </a:t>
            </a:r>
            <a:r>
              <a:rPr lang="en-US" dirty="0" smtClean="0"/>
              <a:t>	property </a:t>
            </a:r>
            <a:r>
              <a:rPr lang="en-US" dirty="0"/>
              <a:t>rights)</a:t>
            </a:r>
          </a:p>
          <a:p>
            <a:r>
              <a:rPr lang="en-US" dirty="0"/>
              <a:t>6) Why did many of the settlers of Jamestown die?</a:t>
            </a:r>
          </a:p>
          <a:p>
            <a:r>
              <a:rPr lang="en-US" dirty="0"/>
              <a:t>	</a:t>
            </a:r>
            <a:r>
              <a:rPr lang="en-US" dirty="0" smtClean="0"/>
              <a:t>disease, starvation, </a:t>
            </a:r>
            <a:r>
              <a:rPr lang="en-US" b="1" dirty="0" smtClean="0"/>
              <a:t>Gentleman Settlers (did not know how to survive)</a:t>
            </a:r>
            <a:endParaRPr lang="en-US" b="1" dirty="0"/>
          </a:p>
          <a:p>
            <a:r>
              <a:rPr lang="en-US" dirty="0"/>
              <a:t>7)  What was the worst crime committed by one of the settlers?</a:t>
            </a:r>
          </a:p>
          <a:p>
            <a:r>
              <a:rPr lang="en-US" dirty="0"/>
              <a:t>	Cannibalism (one man ate his wife)</a:t>
            </a:r>
          </a:p>
          <a:p>
            <a:r>
              <a:rPr lang="en-US" dirty="0"/>
              <a:t>8)  How many settlers survived from the original 400 settlers?</a:t>
            </a:r>
          </a:p>
          <a:p>
            <a:r>
              <a:rPr lang="en-US" dirty="0"/>
              <a:t>	</a:t>
            </a:r>
            <a:r>
              <a:rPr lang="en-US" dirty="0" smtClean="0"/>
              <a:t>Sixty </a:t>
            </a:r>
            <a:r>
              <a:rPr lang="en-US" dirty="0"/>
              <a:t>survived the “starving time” winter of 1609-10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705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ID- Advertising of a Voyage to America (p 33)</a:t>
            </a:r>
          </a:p>
          <a:p>
            <a:r>
              <a:rPr lang="en-US" dirty="0"/>
              <a:t>Summary #3- What incentive is the advertisement offering people to move to Virginia?</a:t>
            </a:r>
          </a:p>
          <a:p>
            <a:pPr lvl="1"/>
            <a:r>
              <a:rPr lang="en-US" dirty="0" smtClean="0"/>
              <a:t>Good </a:t>
            </a:r>
            <a:r>
              <a:rPr lang="en-US" dirty="0"/>
              <a:t>land to grow food on</a:t>
            </a:r>
          </a:p>
          <a:p>
            <a:r>
              <a:rPr lang="en-US" dirty="0"/>
              <a:t>OI- Virginia: Child of Tobacco</a:t>
            </a:r>
          </a:p>
          <a:p>
            <a:r>
              <a:rPr lang="en-US" dirty="0" smtClean="0"/>
              <a:t>9</a:t>
            </a:r>
            <a:r>
              <a:rPr lang="en-US" dirty="0"/>
              <a:t>)  What product saved Jamestown and allowed settlers to make a living?</a:t>
            </a:r>
          </a:p>
          <a:p>
            <a:pPr lvl="1"/>
            <a:r>
              <a:rPr lang="en-US" dirty="0" smtClean="0"/>
              <a:t>Tobacco</a:t>
            </a:r>
            <a:endParaRPr lang="en-US" dirty="0"/>
          </a:p>
          <a:p>
            <a:r>
              <a:rPr lang="en-US" i="1" dirty="0"/>
              <a:t>What type of product is tobacco classified as today?  What business was the US founded on?</a:t>
            </a:r>
          </a:p>
          <a:p>
            <a:r>
              <a:rPr lang="en-US" dirty="0"/>
              <a:t>10) How did people in Jamestown react to the fact that this product could make them money (give an example of how far people went to make the product?)</a:t>
            </a:r>
          </a:p>
          <a:p>
            <a:pPr lvl="1"/>
            <a:r>
              <a:rPr lang="en-US" dirty="0" smtClean="0"/>
              <a:t>They </a:t>
            </a:r>
            <a:r>
              <a:rPr lang="en-US" dirty="0"/>
              <a:t>grew tobacco every where they could (b/t homes, went inland)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maryland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5200" y="0"/>
            <a:ext cx="2266950" cy="2019300"/>
          </a:xfrm>
        </p:spPr>
      </p:pic>
      <p:sp>
        <p:nvSpPr>
          <p:cNvPr id="4" name="Rectangle 3"/>
          <p:cNvSpPr/>
          <p:nvPr/>
        </p:nvSpPr>
        <p:spPr>
          <a:xfrm>
            <a:off x="304800" y="2025908"/>
            <a:ext cx="8839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ID- Early Maryland and Virginia (P 34)</a:t>
            </a:r>
          </a:p>
          <a:p>
            <a:r>
              <a:rPr lang="en-US" sz="2800" dirty="0" smtClean="0"/>
              <a:t>Summary #4- What advantage does the Chesapeake Bay offer a settlers to trade their product overseas?</a:t>
            </a:r>
          </a:p>
          <a:p>
            <a:r>
              <a:rPr lang="en-US" sz="2800" dirty="0" smtClean="0"/>
              <a:t>	Easy </a:t>
            </a:r>
            <a:r>
              <a:rPr lang="en-US" sz="2800" dirty="0" smtClean="0"/>
              <a:t>access to the ocean to send their product back </a:t>
            </a:r>
            <a:r>
              <a:rPr lang="en-US" sz="2800" dirty="0" smtClean="0"/>
              <a:t>	to </a:t>
            </a:r>
            <a:r>
              <a:rPr lang="en-US" sz="2800" dirty="0" smtClean="0"/>
              <a:t>England (</a:t>
            </a:r>
            <a:r>
              <a:rPr lang="en-US" sz="2800" b="1" dirty="0" smtClean="0"/>
              <a:t>transportation)</a:t>
            </a:r>
          </a:p>
          <a:p>
            <a:r>
              <a:rPr lang="en-US" sz="2800" dirty="0" smtClean="0"/>
              <a:t>OI- Maryland: A Catholic Haven</a:t>
            </a:r>
          </a:p>
          <a:p>
            <a:r>
              <a:rPr lang="en-US" sz="2800" dirty="0" smtClean="0"/>
              <a:t>14) Who founded Maryland and for what reason?</a:t>
            </a:r>
          </a:p>
          <a:p>
            <a:r>
              <a:rPr lang="en-US" sz="2800" dirty="0" smtClean="0"/>
              <a:t>Lord Baltimore, safe place for Catholics</a:t>
            </a:r>
          </a:p>
          <a:p>
            <a:r>
              <a:rPr lang="en-US" sz="2800" dirty="0" smtClean="0"/>
              <a:t>15) How did Maryland try to attract settlers?</a:t>
            </a:r>
          </a:p>
          <a:p>
            <a:r>
              <a:rPr lang="en-US" sz="2800" dirty="0" smtClean="0"/>
              <a:t>Huge tracts of land were given to settlers and nice homes built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743200"/>
            <a:ext cx="914400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16</a:t>
            </a:r>
            <a:r>
              <a:rPr lang="en-US" dirty="0"/>
              <a:t>) What did the Act of Toleration establish?</a:t>
            </a:r>
          </a:p>
          <a:p>
            <a:r>
              <a:rPr lang="en-US" dirty="0" smtClean="0"/>
              <a:t>Freedom </a:t>
            </a:r>
            <a:r>
              <a:rPr lang="en-US" dirty="0"/>
              <a:t>of religion for all Christians (</a:t>
            </a:r>
            <a:r>
              <a:rPr lang="en-US" b="1" dirty="0"/>
              <a:t>death penalty for Jews and Atheists)</a:t>
            </a:r>
          </a:p>
          <a:p>
            <a:r>
              <a:rPr lang="en-US" dirty="0" smtClean="0"/>
              <a:t>17</a:t>
            </a:r>
            <a:r>
              <a:rPr lang="en-US" dirty="0"/>
              <a:t>) Why do you feel the Catholics establish the Act of Toleration?</a:t>
            </a:r>
          </a:p>
          <a:p>
            <a:r>
              <a:rPr lang="en-US" dirty="0"/>
              <a:t>Because </a:t>
            </a:r>
            <a:r>
              <a:rPr lang="en-US" dirty="0" smtClean="0"/>
              <a:t>Catholics </a:t>
            </a:r>
            <a:r>
              <a:rPr lang="en-US" dirty="0"/>
              <a:t>were afraid a Protestant majority would control politics and make unfair laws against </a:t>
            </a:r>
            <a:r>
              <a:rPr lang="en-US" dirty="0" smtClean="0"/>
              <a:t>Catholics</a:t>
            </a:r>
          </a:p>
          <a:p>
            <a:pPr lvl="1"/>
            <a:r>
              <a:rPr lang="en-US" i="1" dirty="0" smtClean="0"/>
              <a:t>What are some unfair laws that majorities have imposed on minorities?</a:t>
            </a:r>
            <a:endParaRPr lang="en-US" i="1" dirty="0"/>
          </a:p>
          <a:p>
            <a:endParaRPr lang="en-US" dirty="0"/>
          </a:p>
        </p:txBody>
      </p:sp>
      <p:pic>
        <p:nvPicPr>
          <p:cNvPr id="2050" name="Picture 2" descr="C:\Documents and Settings\hromadkaj\Desktop\US History Lecture Images\Early Colonization\maryland-act-of-toler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3744686" cy="2621280"/>
          </a:xfrm>
          <a:prstGeom prst="rect">
            <a:avLst/>
          </a:prstGeom>
          <a:noFill/>
        </p:spPr>
      </p:pic>
      <p:pic>
        <p:nvPicPr>
          <p:cNvPr id="2051" name="Picture 3" descr="C:\Documents and Settings\hromadkaj\Desktop\US History Lecture Images\Early Colonization\act of toleration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0"/>
            <a:ext cx="3219450" cy="2466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00400"/>
            <a:ext cx="9144000" cy="3657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11)  What was brought to Jamestown by a Dutch warship?  How did this change the colonies forever?</a:t>
            </a:r>
          </a:p>
          <a:p>
            <a:pPr lvl="1"/>
            <a:r>
              <a:rPr lang="en-US" dirty="0" smtClean="0"/>
              <a:t>Slaves, </a:t>
            </a:r>
            <a:r>
              <a:rPr lang="en-US" dirty="0" err="1" smtClean="0"/>
              <a:t>Af</a:t>
            </a:r>
            <a:r>
              <a:rPr lang="en-US" dirty="0" smtClean="0"/>
              <a:t>/Am. Are part of the US society </a:t>
            </a:r>
            <a:r>
              <a:rPr lang="en-US" dirty="0" smtClean="0"/>
              <a:t>(</a:t>
            </a:r>
            <a:r>
              <a:rPr lang="en-US" b="1" dirty="0" smtClean="0"/>
              <a:t>AF/AM</a:t>
            </a:r>
            <a:r>
              <a:rPr lang="en-US" dirty="0" smtClean="0"/>
              <a:t> </a:t>
            </a:r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 smtClean="0"/>
              <a:t>largest ethnic group until recently)</a:t>
            </a:r>
          </a:p>
          <a:p>
            <a:r>
              <a:rPr lang="en-US" dirty="0" smtClean="0"/>
              <a:t>12)  What was the House of Burgesses?  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legislative assembly (</a:t>
            </a:r>
            <a:r>
              <a:rPr lang="en-US" b="1" dirty="0" smtClean="0"/>
              <a:t>representative government where local people elect a representative to make laws for the colony)</a:t>
            </a:r>
          </a:p>
          <a:p>
            <a:r>
              <a:rPr lang="en-US" dirty="0" smtClean="0"/>
              <a:t>13) Why is the House of Burgesses important to the future of the government of the United States?</a:t>
            </a:r>
          </a:p>
          <a:p>
            <a:pPr lvl="1"/>
            <a:r>
              <a:rPr lang="en-US" dirty="0" smtClean="0"/>
              <a:t>The US is a representative government voted on by the people</a:t>
            </a:r>
          </a:p>
          <a:p>
            <a:endParaRPr lang="en-US" dirty="0"/>
          </a:p>
        </p:txBody>
      </p:sp>
      <p:pic>
        <p:nvPicPr>
          <p:cNvPr id="1026" name="Picture 2" descr="C:\Documents and Settings\hromadkaj\Desktop\US History Lecture Images\Early Colonization\Chart- Slaves to 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33800" cy="3002355"/>
          </a:xfrm>
          <a:prstGeom prst="rect">
            <a:avLst/>
          </a:prstGeom>
          <a:noFill/>
        </p:spPr>
      </p:pic>
      <p:pic>
        <p:nvPicPr>
          <p:cNvPr id="1027" name="Picture 3" descr="C:\Documents and Settings\hromadkaj\Desktop\US History Lecture Images\Early Colonization\imaghouse of burgesse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0"/>
            <a:ext cx="2390775" cy="1914525"/>
          </a:xfrm>
          <a:prstGeom prst="rect">
            <a:avLst/>
          </a:prstGeom>
          <a:noFill/>
        </p:spPr>
      </p:pic>
      <p:pic>
        <p:nvPicPr>
          <p:cNvPr id="1028" name="Picture 4" descr="C:\Documents and Settings\hromadkaj\Desktop\US History Lecture Images\Early Colonization\house of b legislator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1300" y="1219200"/>
            <a:ext cx="2552700" cy="179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71800"/>
            <a:ext cx="9144000" cy="3886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ID- Early Carolina and Georgia Settlements</a:t>
            </a:r>
          </a:p>
          <a:p>
            <a:r>
              <a:rPr lang="en-US" dirty="0" smtClean="0"/>
              <a:t>Summary #5- What country has </a:t>
            </a:r>
            <a:r>
              <a:rPr lang="en-US" dirty="0" smtClean="0"/>
              <a:t>claimed </a:t>
            </a:r>
            <a:r>
              <a:rPr lang="en-US" dirty="0" smtClean="0"/>
              <a:t>land next Georgia?</a:t>
            </a:r>
          </a:p>
          <a:p>
            <a:r>
              <a:rPr lang="en-US" dirty="0" smtClean="0"/>
              <a:t>	Spain </a:t>
            </a:r>
            <a:r>
              <a:rPr lang="en-US" b="1" dirty="0" smtClean="0"/>
              <a:t>(Eng. fear SP. Invasion of SC)</a:t>
            </a:r>
            <a:endParaRPr lang="en-US" b="1" dirty="0" smtClean="0"/>
          </a:p>
          <a:p>
            <a:r>
              <a:rPr lang="en-US" dirty="0" smtClean="0"/>
              <a:t>OI—Colonizing the Carolinas</a:t>
            </a:r>
          </a:p>
          <a:p>
            <a:r>
              <a:rPr lang="en-US" dirty="0" smtClean="0"/>
              <a:t>18)  Why was South Carolina founded?</a:t>
            </a:r>
          </a:p>
          <a:p>
            <a:pPr lvl="1"/>
            <a:r>
              <a:rPr lang="en-US" dirty="0" smtClean="0"/>
              <a:t>To feed the West Indies (sugar colonies in Caribbean Sea)</a:t>
            </a:r>
          </a:p>
          <a:p>
            <a:pPr lvl="2"/>
            <a:r>
              <a:rPr lang="en-US" sz="2600" b="1" dirty="0" smtClean="0"/>
              <a:t>Settlers to SC from West Indies, not England.  Bring slavery and racism</a:t>
            </a:r>
          </a:p>
          <a:p>
            <a:endParaRPr lang="en-US" dirty="0"/>
          </a:p>
        </p:txBody>
      </p:sp>
      <p:pic>
        <p:nvPicPr>
          <p:cNvPr id="3074" name="Picture 2" descr="C:\Documents and Settings\hromadkaj\Desktop\US History Lecture Images\Early Colonization\west_indies_17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267200" cy="2895599"/>
          </a:xfrm>
          <a:prstGeom prst="rect">
            <a:avLst/>
          </a:prstGeom>
          <a:noFill/>
        </p:spPr>
      </p:pic>
      <p:pic>
        <p:nvPicPr>
          <p:cNvPr id="3075" name="Picture 3" descr="C:\Documents and Settings\hromadkaj\Desktop\US History Lecture Images\Early Colonization\carolina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0"/>
            <a:ext cx="32766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3352800" cy="6858000"/>
          </a:xfrm>
        </p:spPr>
        <p:txBody>
          <a:bodyPr>
            <a:normAutofit/>
          </a:bodyPr>
          <a:lstStyle/>
          <a:p>
            <a:pPr lvl="1"/>
            <a:r>
              <a:rPr lang="en-US" sz="3000" b="1" dirty="0" smtClean="0"/>
              <a:t>Slavery</a:t>
            </a:r>
          </a:p>
          <a:p>
            <a:pPr lvl="2">
              <a:buFont typeface="Arial" pitchFamily="34" charset="0"/>
              <a:buChar char="•"/>
            </a:pPr>
            <a:r>
              <a:rPr lang="en-US" sz="2800" b="1" dirty="0" smtClean="0"/>
              <a:t>Barbados Slave Code- </a:t>
            </a:r>
            <a:r>
              <a:rPr lang="en-US" sz="2800" dirty="0" smtClean="0"/>
              <a:t>stated slaves are property, have no rights</a:t>
            </a:r>
          </a:p>
          <a:p>
            <a:pPr lvl="2">
              <a:buFont typeface="Arial" pitchFamily="34" charset="0"/>
              <a:buChar char="•"/>
            </a:pPr>
            <a:r>
              <a:rPr lang="en-US" sz="2800" b="1" dirty="0" smtClean="0"/>
              <a:t>Middle Passage- </a:t>
            </a:r>
            <a:r>
              <a:rPr lang="en-US" sz="2800" dirty="0" smtClean="0"/>
              <a:t>voyage from </a:t>
            </a:r>
            <a:r>
              <a:rPr lang="en-US" sz="2800" dirty="0" err="1" smtClean="0"/>
              <a:t>Af</a:t>
            </a:r>
            <a:r>
              <a:rPr lang="en-US" sz="2800" dirty="0" smtClean="0"/>
              <a:t>. To America, 25-60% of slaves dies</a:t>
            </a:r>
            <a:endParaRPr lang="en-US" sz="2800" dirty="0"/>
          </a:p>
          <a:p>
            <a:pPr lvl="2"/>
            <a:r>
              <a:rPr lang="en-US" sz="2800" dirty="0" smtClean="0"/>
              <a:t>*</a:t>
            </a:r>
            <a:r>
              <a:rPr lang="en-US" sz="2800" i="1" dirty="0" smtClean="0"/>
              <a:t>Is such a harsh slave law necessary?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7696200" y="6372225"/>
          <a:ext cx="1447800" cy="485775"/>
        </p:xfrm>
        <a:graphic>
          <a:graphicData uri="http://schemas.openxmlformats.org/presentationml/2006/ole">
            <p:oleObj spid="_x0000_s6146" name="Package" r:id="rId3" imgW="1447920" imgH="485640" progId="Package">
              <p:embed/>
            </p:oleObj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3008313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8" name="Content Placeholder 7" descr="triangular trade.jpe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124200" y="0"/>
            <a:ext cx="4070747" cy="2971800"/>
          </a:xfrm>
        </p:spPr>
      </p:pic>
      <p:pic>
        <p:nvPicPr>
          <p:cNvPr id="6147" name="Picture 3" descr="C:\Documents and Settings\hromadkaj\Desktop\US History Lecture Images\Early Colonization\middle passage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3048000"/>
            <a:ext cx="2650434" cy="3810000"/>
          </a:xfrm>
          <a:prstGeom prst="rect">
            <a:avLst/>
          </a:prstGeom>
          <a:noFill/>
        </p:spPr>
      </p:pic>
      <p:pic>
        <p:nvPicPr>
          <p:cNvPr id="6148" name="Picture 4" descr="C:\Documents and Settings\hromadkaj\Desktop\US History Lecture Images\Early Colonization\ship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5503" y="0"/>
            <a:ext cx="2378497" cy="2667000"/>
          </a:xfrm>
          <a:prstGeom prst="rect">
            <a:avLst/>
          </a:prstGeom>
          <a:noFill/>
        </p:spPr>
      </p:pic>
      <p:pic>
        <p:nvPicPr>
          <p:cNvPr id="6149" name="Picture 5" descr="C:\Documents and Settings\hromadkaj\Desktop\US History Lecture Images\Early Colonization\passage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39829" y="3276600"/>
            <a:ext cx="3404171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0223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South Carolina </a:t>
            </a:r>
            <a:r>
              <a:rPr lang="en-US" sz="3200" dirty="0" err="1" smtClean="0"/>
              <a:t>vs</a:t>
            </a:r>
            <a:r>
              <a:rPr lang="en-US" sz="3200" dirty="0" smtClean="0"/>
              <a:t> North Carolina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North Carolina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Independent and less aristocratic (rich)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/>
              <a:t>Squatters that could not afford SC or VA</a:t>
            </a:r>
          </a:p>
          <a:p>
            <a:pPr>
              <a:buFont typeface="Arial" pitchFamily="34" charset="0"/>
              <a:buChar char="•"/>
            </a:pPr>
            <a:endParaRPr lang="en-US" sz="3200" dirty="0"/>
          </a:p>
        </p:txBody>
      </p:sp>
      <p:pic>
        <p:nvPicPr>
          <p:cNvPr id="6146" name="Picture 2" descr="C:\Documents and Settings\hromadkaj\Desktop\US History Lecture Images\Early Colonization\carolina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685800"/>
            <a:ext cx="5181600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rice areas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5200" y="0"/>
            <a:ext cx="2743200" cy="3456432"/>
          </a:xfrm>
        </p:spPr>
      </p:pic>
      <p:sp>
        <p:nvSpPr>
          <p:cNvPr id="4" name="Rectangle 3"/>
          <p:cNvSpPr/>
          <p:nvPr/>
        </p:nvSpPr>
        <p:spPr>
          <a:xfrm>
            <a:off x="609600" y="3886200"/>
            <a:ext cx="8153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19) What crop became the dominant crop of South Carolina?</a:t>
            </a:r>
          </a:p>
          <a:p>
            <a:r>
              <a:rPr lang="en-US" sz="2400" dirty="0" smtClean="0"/>
              <a:t>	</a:t>
            </a:r>
            <a:r>
              <a:rPr lang="en-US" sz="2400" dirty="0" smtClean="0"/>
              <a:t>Rice </a:t>
            </a:r>
            <a:endParaRPr lang="en-US" sz="2400" dirty="0" smtClean="0"/>
          </a:p>
          <a:p>
            <a:r>
              <a:rPr lang="en-US" sz="2400" dirty="0" smtClean="0"/>
              <a:t>20) What group was ideal for growing this crop and give one reason why?</a:t>
            </a:r>
          </a:p>
          <a:p>
            <a:r>
              <a:rPr lang="en-US" sz="2400" dirty="0" smtClean="0"/>
              <a:t>	</a:t>
            </a:r>
            <a:r>
              <a:rPr lang="en-US" sz="2400" dirty="0" smtClean="0"/>
              <a:t>African </a:t>
            </a:r>
            <a:r>
              <a:rPr lang="en-US" sz="2400" dirty="0" smtClean="0"/>
              <a:t>(because </a:t>
            </a:r>
            <a:r>
              <a:rPr lang="en-US" sz="2400" b="1" dirty="0" smtClean="0"/>
              <a:t>they knew how to grow rice</a:t>
            </a:r>
            <a:r>
              <a:rPr lang="en-US" sz="2400" dirty="0" smtClean="0"/>
              <a:t>)</a:t>
            </a:r>
          </a:p>
          <a:p>
            <a:r>
              <a:rPr lang="en-US" sz="2400" i="1" dirty="0" smtClean="0"/>
              <a:t>What is hypocritical about Eng. Settlers believing they could own slaves because blacks were inferior to whites?</a:t>
            </a:r>
          </a:p>
        </p:txBody>
      </p:sp>
      <p:pic>
        <p:nvPicPr>
          <p:cNvPr id="4098" name="Picture 2" descr="C:\Documents and Settings\hromadkaj\Desktop\US History Lecture Images\Early Colonization\rice slave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3597349" cy="2438400"/>
          </a:xfrm>
          <a:prstGeom prst="rect">
            <a:avLst/>
          </a:prstGeom>
          <a:noFill/>
        </p:spPr>
      </p:pic>
      <p:pic>
        <p:nvPicPr>
          <p:cNvPr id="4099" name="Picture 3" descr="C:\Documents and Settings\hromadkaj\Desktop\US History Lecture Images\Early Colonization\images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1" y="0"/>
            <a:ext cx="2895600" cy="36813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00400"/>
            <a:ext cx="9144000" cy="36576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OI- Late-Coming Georgia: The buffer Colony</a:t>
            </a:r>
          </a:p>
          <a:p>
            <a:r>
              <a:rPr lang="en-US" sz="2400" dirty="0" smtClean="0"/>
              <a:t>21) Why was Georgia founded?</a:t>
            </a:r>
          </a:p>
          <a:p>
            <a:pPr lvl="1"/>
            <a:r>
              <a:rPr lang="en-US" sz="2400" dirty="0" smtClean="0"/>
              <a:t>Buffer Colony- </a:t>
            </a:r>
            <a:r>
              <a:rPr lang="en-US" sz="2400" b="1" dirty="0" smtClean="0"/>
              <a:t>protect (rich) S. Carolina from Spanish invasion</a:t>
            </a:r>
          </a:p>
          <a:p>
            <a:r>
              <a:rPr lang="en-US" sz="2400" i="1" dirty="0" smtClean="0"/>
              <a:t>Who would want to live in a dangerous area</a:t>
            </a:r>
          </a:p>
          <a:p>
            <a:pPr lvl="1"/>
            <a:r>
              <a:rPr lang="en-US" sz="2400" b="1" dirty="0" smtClean="0"/>
              <a:t>Debtor Colony- people who owed money could move to Ga. Rather than go to jail</a:t>
            </a:r>
          </a:p>
          <a:p>
            <a:r>
              <a:rPr lang="en-US" sz="2400" dirty="0" smtClean="0"/>
              <a:t>22)  Who was the founder of Georgia?</a:t>
            </a:r>
          </a:p>
          <a:p>
            <a:pPr lvl="1"/>
            <a:r>
              <a:rPr lang="en-US" sz="2400" dirty="0" smtClean="0"/>
              <a:t>James Oglethorpe (</a:t>
            </a:r>
            <a:r>
              <a:rPr lang="en-US" sz="2400" b="1" dirty="0" smtClean="0"/>
              <a:t>Oligopoly- rule by a small group)</a:t>
            </a:r>
          </a:p>
          <a:p>
            <a:r>
              <a:rPr lang="en-US" sz="2400" dirty="0" smtClean="0"/>
              <a:t>How is government in GA. different from the other colonies?</a:t>
            </a:r>
          </a:p>
          <a:p>
            <a:pPr lvl="1"/>
            <a:r>
              <a:rPr lang="en-US" sz="2400" dirty="0" smtClean="0"/>
              <a:t>No representative Gov. in GA., Oglethorpe had total control in GA.</a:t>
            </a:r>
          </a:p>
          <a:p>
            <a:endParaRPr lang="en-US" dirty="0"/>
          </a:p>
        </p:txBody>
      </p:sp>
      <p:pic>
        <p:nvPicPr>
          <p:cNvPr id="5122" name="Picture 2" descr="C:\Documents and Settings\hromadkaj\Desktop\US History Lecture Images\Early Colonization\savannah-squa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33400"/>
            <a:ext cx="3657600" cy="2498725"/>
          </a:xfrm>
          <a:prstGeom prst="rect">
            <a:avLst/>
          </a:prstGeom>
          <a:noFill/>
        </p:spPr>
      </p:pic>
      <p:pic>
        <p:nvPicPr>
          <p:cNvPr id="5123" name="Picture 3" descr="C:\Documents and Settings\hromadkaj\Desktop\US History Lecture Images\Early Colonization\sp f and g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57200"/>
            <a:ext cx="2895600" cy="3474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713</Words>
  <Application>Microsoft Office PowerPoint</Application>
  <PresentationFormat>On-screen Show (4:3)</PresentationFormat>
  <Paragraphs>90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Package</vt:lpstr>
      <vt:lpstr>CH 2 Insights</vt:lpstr>
      <vt:lpstr>Ch 2 Insights</vt:lpstr>
      <vt:lpstr>Slide 3</vt:lpstr>
      <vt:lpstr>Slide 4</vt:lpstr>
      <vt:lpstr>Slide 5</vt:lpstr>
      <vt:lpstr>Slide 6</vt:lpstr>
      <vt:lpstr>Slide 7</vt:lpstr>
      <vt:lpstr>Slide 8</vt:lpstr>
      <vt:lpstr>Slide 9</vt:lpstr>
      <vt:lpstr>South Carolina vs North Carolina</vt:lpstr>
      <vt:lpstr>Slide 11</vt:lpstr>
      <vt:lpstr>Slide 12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7</cp:revision>
  <dcterms:created xsi:type="dcterms:W3CDTF">2012-08-27T22:01:16Z</dcterms:created>
  <dcterms:modified xsi:type="dcterms:W3CDTF">2013-08-20T19:21:18Z</dcterms:modified>
</cp:coreProperties>
</file>