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7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8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9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5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1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5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7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00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5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14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72C0-8150-4FF1-A2C3-C3B4289D5214}" type="datetimeFigureOut">
              <a:rPr lang="en-US" smtClean="0"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4EBC3-0298-4A64-B2C4-8B3502141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0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6824" y="1143000"/>
            <a:ext cx="4676775" cy="1470025"/>
          </a:xfrm>
        </p:spPr>
        <p:txBody>
          <a:bodyPr/>
          <a:lstStyle/>
          <a:p>
            <a:r>
              <a:rPr lang="en-US" dirty="0" smtClean="0"/>
              <a:t>Daniel Shays Rebellion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25400"/>
            <a:ext cx="51022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032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5"/>
          <a:stretch/>
        </p:blipFill>
        <p:spPr bwMode="auto">
          <a:xfrm>
            <a:off x="0" y="1"/>
            <a:ext cx="87106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28800" y="457200"/>
            <a:ext cx="6324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Shays Rebellion			9/21/12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happened in Shays rebellion?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How is it connected to the Articles of Confederation?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According to the textbook, how did Americans respond?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600200" y="4876800"/>
            <a:ext cx="6934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86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5938" b="-3737"/>
          <a:stretch/>
        </p:blipFill>
        <p:spPr bwMode="auto">
          <a:xfrm>
            <a:off x="126999" y="0"/>
            <a:ext cx="8712201" cy="716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228600"/>
            <a:ext cx="70104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Central Question: Did all Americans think the Articles of Confederation were too weak? How did Americans react to Shays’ Rebellion?</a:t>
            </a:r>
          </a:p>
          <a:p>
            <a:r>
              <a:rPr lang="en-US" dirty="0" smtClean="0"/>
              <a:t>Guiding Questions:</a:t>
            </a:r>
          </a:p>
          <a:p>
            <a:r>
              <a:rPr lang="en-US" u="sng" dirty="0" smtClean="0"/>
              <a:t>Sourcing</a:t>
            </a:r>
          </a:p>
          <a:p>
            <a:r>
              <a:rPr lang="en-US" dirty="0" smtClean="0"/>
              <a:t>1. Thomas Jefferson wrote the Declaration of Independence. Do you think he wanted to see America form a strong central government? Why or why not?</a:t>
            </a:r>
          </a:p>
          <a:p>
            <a:r>
              <a:rPr lang="en-US" u="sng" dirty="0" smtClean="0"/>
              <a:t>Contextualization</a:t>
            </a:r>
          </a:p>
          <a:p>
            <a:r>
              <a:rPr lang="en-US" dirty="0" smtClean="0"/>
              <a:t>2. According to Jefferson, have the colonies been peaceful or chaotic?</a:t>
            </a:r>
          </a:p>
          <a:p>
            <a:r>
              <a:rPr lang="en-US" dirty="0" smtClean="0"/>
              <a:t>Support your answer with evidence from the document.</a:t>
            </a:r>
          </a:p>
          <a:p>
            <a:r>
              <a:rPr lang="en-US" dirty="0" smtClean="0"/>
              <a:t>3. Jefferson thinks the people at the Constitutional Convention are overreacting to Shays’ Rebellion. What does he worry they might do as they write the new Constitution? (Note: this answer is not in the document; you need to think).</a:t>
            </a:r>
          </a:p>
          <a:p>
            <a:r>
              <a:rPr lang="en-US" u="sng" dirty="0" smtClean="0"/>
              <a:t>Close Reading</a:t>
            </a:r>
          </a:p>
          <a:p>
            <a:r>
              <a:rPr lang="en-US" dirty="0" smtClean="0"/>
              <a:t>4. What does Jefferson mean when he says, “The tree of liberty must be</a:t>
            </a:r>
          </a:p>
          <a:p>
            <a:r>
              <a:rPr lang="en-US" dirty="0" smtClean="0"/>
              <a:t>refreshed from time to time with the blood of patriots and tyrants?”</a:t>
            </a:r>
          </a:p>
          <a:p>
            <a:r>
              <a:rPr lang="en-US" u="sng" dirty="0" smtClean="0"/>
              <a:t>Corroboration</a:t>
            </a:r>
          </a:p>
          <a:p>
            <a:r>
              <a:rPr lang="en-US" dirty="0" smtClean="0"/>
              <a:t>5. How does this document challenge or expand the information you read in the textbook?</a:t>
            </a:r>
          </a:p>
          <a:p>
            <a:endParaRPr lang="en-US" sz="2400" b="1" dirty="0"/>
          </a:p>
          <a:p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3400" y="13716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353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0"/>
            <a:ext cx="8712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060279"/>
              </p:ext>
            </p:extLst>
          </p:nvPr>
        </p:nvGraphicFramePr>
        <p:xfrm>
          <a:off x="2133600" y="1371600"/>
          <a:ext cx="6096000" cy="5146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665480">
                <a:tc>
                  <a:txBody>
                    <a:bodyPr/>
                    <a:lstStyle/>
                    <a:p>
                      <a:r>
                        <a:rPr lang="en-US" dirty="0" smtClean="0"/>
                        <a:t>Pros of a strong central government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 of a</a:t>
                      </a:r>
                      <a:r>
                        <a:rPr lang="en-US" baseline="0" dirty="0" smtClean="0"/>
                        <a:t> strong central government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321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195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Daniel Shays Rebellion</vt:lpstr>
      <vt:lpstr>PowerPoint Presentation</vt:lpstr>
      <vt:lpstr>PowerPoint Presentation</vt:lpstr>
      <vt:lpstr>PowerPoint Presentation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Daniel Shays Rebellion</dc:title>
  <dc:creator>Janiak Heather</dc:creator>
  <cp:lastModifiedBy>Janiak Heather</cp:lastModifiedBy>
  <cp:revision>2</cp:revision>
  <dcterms:created xsi:type="dcterms:W3CDTF">2012-09-20T21:44:49Z</dcterms:created>
  <dcterms:modified xsi:type="dcterms:W3CDTF">2012-09-20T21:58:56Z</dcterms:modified>
</cp:coreProperties>
</file>