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65" r:id="rId12"/>
    <p:sldId id="266" r:id="rId13"/>
    <p:sldId id="273" r:id="rId14"/>
    <p:sldId id="274" r:id="rId15"/>
    <p:sldId id="272" r:id="rId16"/>
    <p:sldId id="267" r:id="rId17"/>
    <p:sldId id="271" r:id="rId18"/>
    <p:sldId id="270" r:id="rId19"/>
    <p:sldId id="268" r:id="rId20"/>
    <p:sldId id="269" r:id="rId21"/>
    <p:sldId id="27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2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C51CE-E937-404E-8C67-8D2C4678671A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AEEF-9BF6-4F82-83DC-2002DFB33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12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C51CE-E937-404E-8C67-8D2C4678671A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AEEF-9BF6-4F82-83DC-2002DFB33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172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C51CE-E937-404E-8C67-8D2C4678671A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AEEF-9BF6-4F82-83DC-2002DFB33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368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C51CE-E937-404E-8C67-8D2C4678671A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AEEF-9BF6-4F82-83DC-2002DFB33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922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C51CE-E937-404E-8C67-8D2C4678671A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AEEF-9BF6-4F82-83DC-2002DFB33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403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C51CE-E937-404E-8C67-8D2C4678671A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AEEF-9BF6-4F82-83DC-2002DFB33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254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C51CE-E937-404E-8C67-8D2C4678671A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AEEF-9BF6-4F82-83DC-2002DFB33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48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C51CE-E937-404E-8C67-8D2C4678671A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AEEF-9BF6-4F82-83DC-2002DFB33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26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C51CE-E937-404E-8C67-8D2C4678671A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AEEF-9BF6-4F82-83DC-2002DFB33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161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C51CE-E937-404E-8C67-8D2C4678671A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AEEF-9BF6-4F82-83DC-2002DFB33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264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C51CE-E937-404E-8C67-8D2C4678671A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AEEF-9BF6-4F82-83DC-2002DFB33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577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C51CE-E937-404E-8C67-8D2C4678671A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2AEEF-9BF6-4F82-83DC-2002DFB33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322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 Up </a:t>
            </a:r>
            <a:r>
              <a:rPr lang="en-US" dirty="0" smtClean="0"/>
              <a:t>#9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Compare and contrast Michelangel</a:t>
            </a:r>
            <a:r>
              <a:rPr lang="en-US" dirty="0" smtClean="0"/>
              <a:t>o and</a:t>
            </a:r>
            <a:r>
              <a:rPr lang="en-US" dirty="0" smtClean="0"/>
              <a:t> Leonardo </a:t>
            </a:r>
            <a:r>
              <a:rPr lang="en-US" dirty="0" smtClean="0"/>
              <a:t>da Vinci?</a:t>
            </a:r>
          </a:p>
          <a:p>
            <a:endParaRPr lang="en-US" dirty="0"/>
          </a:p>
          <a:p>
            <a:r>
              <a:rPr lang="en-US" dirty="0" smtClean="0"/>
              <a:t>What Italian City State did both of these masters begin their careers in?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38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Leonardo da Vinci was a true Renaissance man who helped push human knowledge forward in the fields of painting, engineering, architecture, anatomy and more.</a:t>
            </a:r>
          </a:p>
          <a:p>
            <a:endParaRPr lang="en-US" dirty="0"/>
          </a:p>
          <a:p>
            <a:r>
              <a:rPr lang="en-US" dirty="0" smtClean="0"/>
              <a:t>Michelangelo became a master painter, architect, poet and sculpture, creating such masterpieces as the David and the ceiling of the </a:t>
            </a:r>
            <a:r>
              <a:rPr lang="en-US" dirty="0"/>
              <a:t>S</a:t>
            </a:r>
            <a:r>
              <a:rPr lang="en-US" dirty="0" smtClean="0"/>
              <a:t>istine Chapel.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18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Renaissance Advances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2133600"/>
          </a:xfrm>
        </p:spPr>
        <p:txBody>
          <a:bodyPr/>
          <a:lstStyle/>
          <a:p>
            <a:r>
              <a:rPr lang="en-US" dirty="0" smtClean="0"/>
              <a:t>What advances were made during the Renaissance in math and science?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77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Filippo</a:t>
            </a:r>
            <a:r>
              <a:rPr lang="en-US" dirty="0" smtClean="0"/>
              <a:t> Brunelleschi</a:t>
            </a:r>
          </a:p>
          <a:p>
            <a:endParaRPr lang="en-US" dirty="0"/>
          </a:p>
          <a:p>
            <a:r>
              <a:rPr lang="en-US" dirty="0" err="1" smtClean="0"/>
              <a:t>Nicolaus</a:t>
            </a:r>
            <a:r>
              <a:rPr lang="en-US" dirty="0" smtClean="0"/>
              <a:t> Copernicus</a:t>
            </a:r>
          </a:p>
          <a:p>
            <a:endParaRPr lang="en-US" dirty="0"/>
          </a:p>
          <a:p>
            <a:r>
              <a:rPr lang="en-US" dirty="0" smtClean="0"/>
              <a:t>Heliocentric</a:t>
            </a:r>
          </a:p>
          <a:p>
            <a:endParaRPr lang="en-US" dirty="0"/>
          </a:p>
          <a:p>
            <a:r>
              <a:rPr lang="en-US" dirty="0" smtClean="0"/>
              <a:t>Galileo </a:t>
            </a:r>
            <a:r>
              <a:rPr lang="en-US" dirty="0" err="1" smtClean="0"/>
              <a:t>Galilei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Gerardus</a:t>
            </a:r>
            <a:r>
              <a:rPr lang="en-US" dirty="0" smtClean="0"/>
              <a:t> Mercator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Mathematics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rise in the need for accurate accounting by merchants helped push a renewed interest in Mathematics</a:t>
            </a:r>
          </a:p>
          <a:p>
            <a:endParaRPr lang="en-US" dirty="0"/>
          </a:p>
          <a:p>
            <a:r>
              <a:rPr lang="en-US" dirty="0" smtClean="0"/>
              <a:t>Luca </a:t>
            </a:r>
            <a:r>
              <a:rPr lang="en-US" dirty="0" err="1" smtClean="0"/>
              <a:t>Pacioli</a:t>
            </a:r>
            <a:r>
              <a:rPr lang="en-US" dirty="0" smtClean="0"/>
              <a:t> was the first to publish symbols for plus and minus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133600"/>
            <a:ext cx="3746904" cy="3082131"/>
          </a:xfrm>
        </p:spPr>
      </p:pic>
    </p:spTree>
    <p:extLst>
      <p:ext uri="{BB962C8B-B14F-4D97-AF65-F5344CB8AC3E}">
        <p14:creationId xmlns:p14="http://schemas.microsoft.com/office/powerpoint/2010/main" val="126805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Engineers were able to use these new advances in mathematics to come up with many new designs.</a:t>
            </a:r>
          </a:p>
          <a:p>
            <a:endParaRPr lang="en-US" dirty="0"/>
          </a:p>
          <a:p>
            <a:r>
              <a:rPr lang="en-US" dirty="0" smtClean="0"/>
              <a:t>Leonardo da Vinci dreamed up many interesting machines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471" y="2514600"/>
            <a:ext cx="4578429" cy="3325019"/>
          </a:xfrm>
        </p:spPr>
      </p:pic>
    </p:spTree>
    <p:extLst>
      <p:ext uri="{BB962C8B-B14F-4D97-AF65-F5344CB8AC3E}">
        <p14:creationId xmlns:p14="http://schemas.microsoft.com/office/powerpoint/2010/main" val="236295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143000"/>
            <a:ext cx="4495800" cy="49831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Architects were also able to use these new mathematical concepts to strengthen </a:t>
            </a:r>
            <a:r>
              <a:rPr lang="en-US" dirty="0" smtClean="0"/>
              <a:t>buildings</a:t>
            </a:r>
          </a:p>
          <a:p>
            <a:r>
              <a:rPr lang="en-US" dirty="0" smtClean="0"/>
              <a:t>Resurgence of classic building elements: arches, domes, columns, etc… </a:t>
            </a:r>
            <a:endParaRPr lang="en-US" dirty="0"/>
          </a:p>
          <a:p>
            <a:r>
              <a:rPr lang="en-US" dirty="0" err="1" smtClean="0"/>
              <a:t>Filippo</a:t>
            </a:r>
            <a:r>
              <a:rPr lang="en-US" dirty="0" smtClean="0"/>
              <a:t> </a:t>
            </a:r>
            <a:r>
              <a:rPr lang="en-US" dirty="0" smtClean="0"/>
              <a:t>Brunelleschi </a:t>
            </a:r>
            <a:r>
              <a:rPr lang="en-US" dirty="0" smtClean="0"/>
              <a:t>came up with a design for a massive dome for the Santa Maria del Fiore cathedral in Florence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447800"/>
            <a:ext cx="4648200" cy="3481663"/>
          </a:xfrm>
        </p:spPr>
      </p:pic>
    </p:spTree>
    <p:extLst>
      <p:ext uri="{BB962C8B-B14F-4D97-AF65-F5344CB8AC3E}">
        <p14:creationId xmlns:p14="http://schemas.microsoft.com/office/powerpoint/2010/main" val="267048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Astronomy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Nicolaus</a:t>
            </a:r>
            <a:r>
              <a:rPr lang="en-US" dirty="0" smtClean="0"/>
              <a:t> Copernicus came up with the radical idea that our solar system was heliocentric</a:t>
            </a:r>
          </a:p>
          <a:p>
            <a:endParaRPr lang="en-US" dirty="0"/>
          </a:p>
          <a:p>
            <a:r>
              <a:rPr lang="en-US" dirty="0" smtClean="0"/>
              <a:t>Galileo </a:t>
            </a:r>
            <a:r>
              <a:rPr lang="en-US" dirty="0" err="1" smtClean="0"/>
              <a:t>Galilei</a:t>
            </a:r>
            <a:r>
              <a:rPr lang="en-US" dirty="0" smtClean="0"/>
              <a:t> was able to craft telescopes that enabled him to see the moons of Jupiter and the craters on our Moon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057400"/>
            <a:ext cx="4084240" cy="3386931"/>
          </a:xfrm>
        </p:spPr>
      </p:pic>
    </p:spTree>
    <p:extLst>
      <p:ext uri="{BB962C8B-B14F-4D97-AF65-F5344CB8AC3E}">
        <p14:creationId xmlns:p14="http://schemas.microsoft.com/office/powerpoint/2010/main" val="32353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Cartography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95400"/>
            <a:ext cx="4191000" cy="54102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Trade brought better tools of navigation from other cultures.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invention of printing made maps much more widely available</a:t>
            </a:r>
          </a:p>
          <a:p>
            <a:endParaRPr lang="en-US" dirty="0"/>
          </a:p>
          <a:p>
            <a:r>
              <a:rPr lang="en-US" dirty="0" err="1" smtClean="0"/>
              <a:t>Gerardus</a:t>
            </a:r>
            <a:r>
              <a:rPr lang="en-US" dirty="0" smtClean="0"/>
              <a:t> Mercator of Flanders developed a cylindrical projection that is still widely used today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828800"/>
            <a:ext cx="5091002" cy="3648551"/>
          </a:xfrm>
        </p:spPr>
      </p:pic>
    </p:spTree>
    <p:extLst>
      <p:ext uri="{BB962C8B-B14F-4D97-AF65-F5344CB8AC3E}">
        <p14:creationId xmlns:p14="http://schemas.microsoft.com/office/powerpoint/2010/main" val="125858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32205"/>
            <a:ext cx="6781800" cy="6525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952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did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I’ll show you a famous work, you tell me who made it. 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576513"/>
            <a:ext cx="4797513" cy="3519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424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David Donatello 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976" y="1152288"/>
            <a:ext cx="3215624" cy="4973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238" y="3429000"/>
            <a:ext cx="466725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434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School of Athens – Raphael 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90662"/>
            <a:ext cx="7411752" cy="483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600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991600" cy="1295400"/>
          </a:xfrm>
        </p:spPr>
        <p:txBody>
          <a:bodyPr>
            <a:normAutofit/>
          </a:bodyPr>
          <a:lstStyle/>
          <a:p>
            <a:r>
              <a:rPr lang="en-US" dirty="0"/>
              <a:t>Lady </a:t>
            </a:r>
            <a:r>
              <a:rPr lang="en-US" dirty="0" smtClean="0"/>
              <a:t>with </a:t>
            </a:r>
            <a:r>
              <a:rPr lang="en-US" dirty="0"/>
              <a:t>an </a:t>
            </a:r>
            <a:r>
              <a:rPr lang="en-US" dirty="0" smtClean="0"/>
              <a:t>Ermine – Da Vinci 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1236980"/>
            <a:ext cx="4343400" cy="5646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273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Birth of Venus - </a:t>
            </a:r>
            <a:r>
              <a:rPr lang="en-US" dirty="0" err="1"/>
              <a:t>Sandro</a:t>
            </a:r>
            <a:r>
              <a:rPr lang="en-US" dirty="0"/>
              <a:t> Botticelli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77937"/>
            <a:ext cx="8153111" cy="578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206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800600" cy="2011362"/>
          </a:xfrm>
        </p:spPr>
        <p:txBody>
          <a:bodyPr/>
          <a:lstStyle/>
          <a:p>
            <a:r>
              <a:rPr lang="en-US" dirty="0" smtClean="0"/>
              <a:t>David </a:t>
            </a:r>
            <a:r>
              <a:rPr lang="en-US" b="1" dirty="0"/>
              <a:t>Raphael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53342"/>
            <a:ext cx="3124200" cy="6287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5514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Sistine Chapel Michelangelo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07156"/>
            <a:ext cx="7086600" cy="5402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353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La </a:t>
            </a:r>
            <a:r>
              <a:rPr lang="en-US" b="1" dirty="0" smtClean="0"/>
              <a:t>Primavera - </a:t>
            </a:r>
            <a:r>
              <a:rPr lang="en-US" dirty="0" err="1"/>
              <a:t>Sandro</a:t>
            </a:r>
            <a:r>
              <a:rPr lang="en-US" dirty="0"/>
              <a:t> Botticelli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95449"/>
            <a:ext cx="6629400" cy="4371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831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Mona Lisa Da Vinci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143000"/>
            <a:ext cx="3505200" cy="52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692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David </a:t>
            </a:r>
            <a:r>
              <a:rPr lang="en-US" dirty="0"/>
              <a:t> </a:t>
            </a:r>
            <a:r>
              <a:rPr lang="en-US" dirty="0" smtClean="0"/>
              <a:t>Michelangelo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371600"/>
            <a:ext cx="4191000" cy="4984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3137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Homework 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572000" cy="4525963"/>
          </a:xfrm>
        </p:spPr>
        <p:txBody>
          <a:bodyPr/>
          <a:lstStyle/>
          <a:p>
            <a:r>
              <a:rPr lang="en-US" dirty="0" smtClean="0"/>
              <a:t>Review for tomorrow’s quiz. </a:t>
            </a:r>
          </a:p>
          <a:p>
            <a:r>
              <a:rPr lang="en-US" dirty="0" smtClean="0"/>
              <a:t>Finish notes.</a:t>
            </a:r>
          </a:p>
          <a:p>
            <a:r>
              <a:rPr lang="en-US" dirty="0" smtClean="0"/>
              <a:t>Chapter 11.2 Review #s 1a, 2b, 3a, 4a, 4b</a:t>
            </a:r>
          </a:p>
          <a:p>
            <a:pPr marL="0" indent="0">
              <a:buNone/>
            </a:pPr>
            <a:r>
              <a:rPr lang="en-US" dirty="0" smtClean="0"/>
              <a:t>     Honors will also do #5. 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048000"/>
            <a:ext cx="4561149" cy="3416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785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369</Words>
  <Application>Microsoft Office PowerPoint</Application>
  <PresentationFormat>On-screen Show (4:3)</PresentationFormat>
  <Paragraphs>58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Warm Up #9</vt:lpstr>
      <vt:lpstr>Review</vt:lpstr>
      <vt:lpstr>Renaissance Advances</vt:lpstr>
      <vt:lpstr>Key Terms</vt:lpstr>
      <vt:lpstr>Mathematics</vt:lpstr>
      <vt:lpstr>Engineering</vt:lpstr>
      <vt:lpstr>Architecture</vt:lpstr>
      <vt:lpstr>Astronomy</vt:lpstr>
      <vt:lpstr>Cartography</vt:lpstr>
      <vt:lpstr>PowerPoint Presentation</vt:lpstr>
      <vt:lpstr>Who did it?</vt:lpstr>
      <vt:lpstr>David Donatello </vt:lpstr>
      <vt:lpstr>School of Athens – Raphael </vt:lpstr>
      <vt:lpstr>Lady with an Ermine – Da Vinci </vt:lpstr>
      <vt:lpstr>Birth of Venus - Sandro Botticelli </vt:lpstr>
      <vt:lpstr>David Raphael</vt:lpstr>
      <vt:lpstr>Sistine Chapel Michelangelo</vt:lpstr>
      <vt:lpstr>La Primavera - Sandro Botticelli</vt:lpstr>
      <vt:lpstr>Mona Lisa Da Vinci</vt:lpstr>
      <vt:lpstr>The David  Michelangelo</vt:lpstr>
      <vt:lpstr>Homework 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 Up 2/25</dc:title>
  <dc:creator>Israel Morrow</dc:creator>
  <cp:lastModifiedBy>Josephine Schaller</cp:lastModifiedBy>
  <cp:revision>16</cp:revision>
  <dcterms:created xsi:type="dcterms:W3CDTF">2013-02-22T16:55:36Z</dcterms:created>
  <dcterms:modified xsi:type="dcterms:W3CDTF">2013-02-25T18:19:22Z</dcterms:modified>
</cp:coreProperties>
</file>